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69" r:id="rId5"/>
    <p:sldId id="257" r:id="rId6"/>
    <p:sldId id="262" r:id="rId7"/>
    <p:sldId id="267" r:id="rId8"/>
    <p:sldId id="264" r:id="rId9"/>
    <p:sldId id="266" r:id="rId10"/>
    <p:sldId id="263" r:id="rId11"/>
    <p:sldId id="265" r:id="rId12"/>
    <p:sldId id="261" r:id="rId13"/>
    <p:sldId id="259" r:id="rId14"/>
    <p:sldId id="270" r:id="rId15"/>
    <p:sldId id="268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5E8A5A-51FC-A4CD-BFC4-6D48F4F897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FEEEF1E-9188-E423-9105-648D431444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2939DB3-B181-260E-4395-0558E4DCF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F63E-512A-477D-A03C-CD5DD2597C19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3B8E9B8-B8FF-B382-8FA8-805EDDC83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BA3BB37-D21E-A662-63FC-A74038FFC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4384-B616-4AA8-9665-97264F70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1580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4260E5-1532-DBD6-9473-94C8B654C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98C74D7-9B62-60A6-BCBB-C21A3399D3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149F2A3-340E-0A9A-335E-477177753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F63E-512A-477D-A03C-CD5DD2597C19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5FFBEB7-DA5E-F2E2-FDF7-DA72E1B1A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36F0610-E4AE-9A05-05D8-9B5295950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4384-B616-4AA8-9665-97264F70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7406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6DEED9-DE70-BF76-F977-BE7C9F084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0670560-53E6-0385-D066-9C7B6A27EA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80C2768-E528-E3F1-FBF1-9AA04EADB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F63E-512A-477D-A03C-CD5DD2597C19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3C220B3-1051-A515-9791-05ACD9AE0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2DDE007-4108-A582-25DA-3825F8FB8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4384-B616-4AA8-9665-97264F70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001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979AA8-C80B-EA15-0270-555560961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4819BA1-64A2-91E0-CD8E-312C6215AC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6B390B6-5400-3B0B-0E6D-5FE0067CAD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C4E3B6F-7AF6-4D6D-91AE-C86E145C5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F63E-512A-477D-A03C-CD5DD2597C19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6F9F94D-F240-623E-F082-B27F400B5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ABBBB02-AE82-28DD-370A-6882188A6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4384-B616-4AA8-9665-97264F70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5891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1C8224-E896-C34C-ABF5-1143A984D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7835990-F8A2-62FA-25C5-B581E3C200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4BD3247-E37E-01DD-52A7-3477489EBF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9536F9B-38B3-B834-CE1C-1E56D444E2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46631F97-900D-7F57-8C3D-7C0321B1D5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49EFBECB-5C72-10D2-6F23-A0F9F0431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F63E-512A-477D-A03C-CD5DD2597C19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CDB74925-6378-44E5-824E-0B1F56517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77224B41-5FE8-75AD-51DF-BB3A64BCA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4384-B616-4AA8-9665-97264F70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1268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05A752-7DCD-4988-1365-1582D7D68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9E184DE-D7D8-4292-6AD7-557FF85EF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F63E-512A-477D-A03C-CD5DD2597C19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08FAFBDC-B87B-8018-D52A-765425230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B878C88-0D5F-0F01-D9A5-E4C4A21DB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4384-B616-4AA8-9665-97264F70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9526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4629B0FD-3F02-A25A-A029-E955B60CA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F63E-512A-477D-A03C-CD5DD2597C19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AFAB459C-94D1-66A9-F43F-2ADDEA3FA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8457996-8BE1-52D3-FF83-85546C3A3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4384-B616-4AA8-9665-97264F70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1014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471FE3-D642-E319-8CC4-41178B369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8F52674-F1BF-8F51-6A08-449846F604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6E2E7C1-9C3C-7212-17C2-07FFE4A4E5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FABE049-3551-1423-25B7-1EA557AEB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F63E-512A-477D-A03C-CD5DD2597C19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C3D8295-26AB-D854-5E29-1E52B6DEC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FBE859B-BC43-DF76-A963-42F6E574E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4384-B616-4AA8-9665-97264F70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8328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DC6C57-CECB-0117-28C4-48CC972B8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27F57CFF-A519-E5A7-1FD4-88110BDA26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F3A6A5F-8296-68C6-68F3-43A9A5E2A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BA2F673-6AE9-669D-B389-82D75DE37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F63E-512A-477D-A03C-CD5DD2597C19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FD3E124-2E78-EBD4-8CC4-019EF8748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FF9180B-C9CC-8F52-0D42-147F45691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4384-B616-4AA8-9665-97264F70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9074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CCFA22-0B68-1648-72B6-18A834F87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BD02C9D-165C-26E4-9AA3-C97B58EC95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98F2DD4-9D84-A182-9302-ED413E586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F63E-512A-477D-A03C-CD5DD2597C19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D089163-6C75-B673-DB7A-B21F6612A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C759905-2D35-B1AF-9305-F122C2836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4384-B616-4AA8-9665-97264F70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7252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145536B-FA63-C287-B321-4C2284FE5E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95F12F5-9F68-D5B2-1D49-7E884F1641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93CE740-73FA-7D83-2D0E-32616C270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F63E-512A-477D-A03C-CD5DD2597C19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FA42337-CE25-B6D9-B260-416BBCCED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B8EEB98-7CBC-9070-B03E-A60F66D56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F4384-B616-4AA8-9665-97264F70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2349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846D8882-FD76-8AD3-56B7-98887EF4A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3142EE5-1E12-456E-84A5-2A88D9C05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CF71BCF-81A6-8E65-D331-0F49C43D1C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AF63E-512A-477D-A03C-CD5DD2597C19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11610BF-81DE-5D75-2F27-BE70E2EAE3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BE3B483-A079-BCA6-83EC-8C6A4499B9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F4384-B616-4AA8-9665-97264F7009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69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Francis Goya - To Love">
            <a:hlinkClick r:id="" action="ppaction://media"/>
            <a:extLst>
              <a:ext uri="{FF2B5EF4-FFF2-40B4-BE49-F238E27FC236}">
                <a16:creationId xmlns:a16="http://schemas.microsoft.com/office/drawing/2014/main" id="{A2FC5867-FACA-EC18-0331-FFF224FF3E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298917" y="32508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38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295E151-1833-2890-AE09-70774B33E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8" y="-2667000"/>
            <a:ext cx="6858000" cy="1219200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FAC2809-1BD6-69DB-38E8-D97A4A69AE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76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curtains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CA1AF44-171F-5BA7-A112-ADFE70AF06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7999" cy="1219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D785F2C-AAB2-3D11-10F7-4FFAE1253B8D}"/>
              </a:ext>
            </a:extLst>
          </p:cNvPr>
          <p:cNvSpPr/>
          <p:nvPr/>
        </p:nvSpPr>
        <p:spPr>
          <a:xfrm>
            <a:off x="2886288" y="2066187"/>
            <a:ext cx="76386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Privilégios do Amor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482B9003-B5D0-6F72-F3E5-6DCB7E1B2B3D}"/>
              </a:ext>
            </a:extLst>
          </p:cNvPr>
          <p:cNvSpPr/>
          <p:nvPr/>
        </p:nvSpPr>
        <p:spPr>
          <a:xfrm rot="693570">
            <a:off x="4160018" y="3566380"/>
            <a:ext cx="4798667" cy="13524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Palmira de Oliveira</a:t>
            </a:r>
          </a:p>
          <a:p>
            <a:pPr algn="ctr"/>
            <a:r>
              <a:rPr lang="pt-BR" sz="540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(Mira </a:t>
            </a:r>
            <a:r>
              <a:rPr lang="pt-BR" sz="5400" b="1" dirty="0" err="1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Olliver</a:t>
            </a:r>
            <a:r>
              <a:rPr lang="pt-BR" sz="540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)</a:t>
            </a:r>
            <a:endParaRPr lang="pt-BR" sz="5400" b="1" cap="none" spc="0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4D1DEB7-C480-F6DF-8C0D-C9285A6A880B}"/>
              </a:ext>
            </a:extLst>
          </p:cNvPr>
          <p:cNvSpPr/>
          <p:nvPr/>
        </p:nvSpPr>
        <p:spPr>
          <a:xfrm>
            <a:off x="8581732" y="5072199"/>
            <a:ext cx="1794720" cy="4616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27/04/2024</a:t>
            </a:r>
          </a:p>
        </p:txBody>
      </p:sp>
    </p:spTree>
    <p:extLst>
      <p:ext uri="{BB962C8B-B14F-4D97-AF65-F5344CB8AC3E}">
        <p14:creationId xmlns:p14="http://schemas.microsoft.com/office/powerpoint/2010/main" val="136321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pull dir="r"/>
      </p:transition>
    </mc:Choice>
    <mc:Fallback xmlns="">
      <p:transition spd="slow" advTm="7000">
        <p:pull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68F1CC8-EC92-1856-8DFE-F4C87B94D5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2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295E151-1833-2890-AE09-70774B33E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8" y="-2667000"/>
            <a:ext cx="6858000" cy="12192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BD06408-C495-720A-2D8F-27CA149ED8FE}"/>
              </a:ext>
            </a:extLst>
          </p:cNvPr>
          <p:cNvSpPr txBox="1"/>
          <p:nvPr/>
        </p:nvSpPr>
        <p:spPr>
          <a:xfrm>
            <a:off x="1703609" y="2252869"/>
            <a:ext cx="878477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fosse o amor que emana de mim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seria possível interagir com a vida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Estaria entregue ao destino ...assim...assim.</a:t>
            </a:r>
          </a:p>
        </p:txBody>
      </p:sp>
    </p:spTree>
    <p:extLst>
      <p:ext uri="{BB962C8B-B14F-4D97-AF65-F5344CB8AC3E}">
        <p14:creationId xmlns:p14="http://schemas.microsoft.com/office/powerpoint/2010/main" val="68670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wipe dir="u"/>
      </p:transition>
    </mc:Choice>
    <mc:Fallback xmlns="">
      <p:transition spd="slow" advTm="9000">
        <p:wipe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295E151-1833-2890-AE09-70774B33E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8" y="-2667000"/>
            <a:ext cx="6858000" cy="1219200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0FDE941-13C3-1031-CEF0-1AFF1F6577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62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fade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295E151-1833-2890-AE09-70774B33E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8" y="-2667000"/>
            <a:ext cx="6858000" cy="12192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894E7FE-DA98-85A8-ADFF-395AE11803F3}"/>
              </a:ext>
            </a:extLst>
          </p:cNvPr>
          <p:cNvSpPr txBox="1"/>
          <p:nvPr/>
        </p:nvSpPr>
        <p:spPr>
          <a:xfrm>
            <a:off x="2701479" y="2239617"/>
            <a:ext cx="678903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você como a força do vento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o brilho das estrelas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o alvorecer no firmamento. </a:t>
            </a:r>
          </a:p>
        </p:txBody>
      </p:sp>
    </p:spTree>
    <p:extLst>
      <p:ext uri="{BB962C8B-B14F-4D97-AF65-F5344CB8AC3E}">
        <p14:creationId xmlns:p14="http://schemas.microsoft.com/office/powerpoint/2010/main" val="27627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wipe dir="u"/>
      </p:transition>
    </mc:Choice>
    <mc:Fallback xmlns="">
      <p:transition spd="slow" advTm="7000">
        <p:wipe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295E151-1833-2890-AE09-70774B33E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8" y="-2667000"/>
            <a:ext cx="6858000" cy="1219200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E7CD077-C8AE-7395-B2CC-AF64DCADB5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5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switch dir="r"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295E151-1833-2890-AE09-70774B33E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8" y="-2667000"/>
            <a:ext cx="6858000" cy="12192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5987A72-9831-80F9-31C9-FEADFE6F2F95}"/>
              </a:ext>
            </a:extLst>
          </p:cNvPr>
          <p:cNvSpPr txBox="1"/>
          <p:nvPr/>
        </p:nvSpPr>
        <p:spPr>
          <a:xfrm>
            <a:off x="2459425" y="2367171"/>
            <a:ext cx="727314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você quando está longe, perto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prioridade no meu pensamento;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nós, está tudo sempre certo.</a:t>
            </a:r>
          </a:p>
        </p:txBody>
      </p:sp>
    </p:spTree>
    <p:extLst>
      <p:ext uri="{BB962C8B-B14F-4D97-AF65-F5344CB8AC3E}">
        <p14:creationId xmlns:p14="http://schemas.microsoft.com/office/powerpoint/2010/main" val="364425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wipe dir="u"/>
      </p:transition>
    </mc:Choice>
    <mc:Fallback xmlns="">
      <p:transition spd="slow" advTm="8000">
        <p:wipe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295E151-1833-2890-AE09-70774B33E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2" y="-2667000"/>
            <a:ext cx="6858000" cy="1219200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404C14E-5D2B-4580-CE97-A1FFB20E04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1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295E151-1833-2890-AE09-70774B33E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8" y="-2667000"/>
            <a:ext cx="6858000" cy="12192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56A7A90-533E-90BE-9288-47FB60A87E37}"/>
              </a:ext>
            </a:extLst>
          </p:cNvPr>
          <p:cNvSpPr txBox="1"/>
          <p:nvPr/>
        </p:nvSpPr>
        <p:spPr>
          <a:xfrm>
            <a:off x="2155299" y="2491408"/>
            <a:ext cx="830066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você também sou amada,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vezes penso que sou privilegiada,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felicidade nos foi enviada.</a:t>
            </a:r>
          </a:p>
        </p:txBody>
      </p:sp>
    </p:spTree>
    <p:extLst>
      <p:ext uri="{BB962C8B-B14F-4D97-AF65-F5344CB8AC3E}">
        <p14:creationId xmlns:p14="http://schemas.microsoft.com/office/powerpoint/2010/main" val="290284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wipe dir="u"/>
      </p:transition>
    </mc:Choice>
    <mc:Fallback xmlns="">
      <p:transition spd="slow" advTm="7000">
        <p:wipe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295E151-1833-2890-AE09-70774B33E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8" y="-2667000"/>
            <a:ext cx="6858000" cy="1219200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B8B1F8A-A023-9E91-0FAF-BA254EC87F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15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sh/>
      </p:transition>
    </mc:Choice>
    <mc:Fallback xmlns="">
      <p:transition spd="slow" advTm="3000">
        <p:push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1F33934-B47A-309D-FA90-0E1475AEE59D}"/>
              </a:ext>
            </a:extLst>
          </p:cNvPr>
          <p:cNvSpPr txBox="1"/>
          <p:nvPr/>
        </p:nvSpPr>
        <p:spPr>
          <a:xfrm>
            <a:off x="1820355" y="5845790"/>
            <a:ext cx="24545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Mira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34123F5F-9466-F7BA-E040-232AA19119FC}"/>
              </a:ext>
            </a:extLst>
          </p:cNvPr>
          <p:cNvSpPr txBox="1"/>
          <p:nvPr/>
        </p:nvSpPr>
        <p:spPr>
          <a:xfrm>
            <a:off x="7660359" y="5991495"/>
            <a:ext cx="28360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02CE1F3C-B45E-B6FB-D8BF-657DD7A7A7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17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honeycomb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C502CA9-0980-4409-94D8-F5E7B7133E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75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966B0C-BB3A-19A9-0544-7FF2316B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CA1AF44-171F-5BA7-A112-ADFE70AF06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7999" cy="1219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F934023-06ED-4384-FF53-B933B24C5579}"/>
              </a:ext>
            </a:extLst>
          </p:cNvPr>
          <p:cNvSpPr txBox="1"/>
          <p:nvPr/>
        </p:nvSpPr>
        <p:spPr>
          <a:xfrm>
            <a:off x="2454822" y="1298714"/>
            <a:ext cx="8047396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 (Mira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Música:Francis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Goia-To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734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window dir="vert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151</Words>
  <Application>Microsoft Office PowerPoint</Application>
  <PresentationFormat>Widescreen</PresentationFormat>
  <Paragraphs>26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Lucida Calligraphy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2024-07-12T20:07:17Z</dcterms:created>
  <dcterms:modified xsi:type="dcterms:W3CDTF">2024-07-14T17:55:00Z</dcterms:modified>
</cp:coreProperties>
</file>