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6" r:id="rId12"/>
    <p:sldId id="269" r:id="rId13"/>
    <p:sldId id="270" r:id="rId14"/>
    <p:sldId id="271" r:id="rId15"/>
    <p:sldId id="272" r:id="rId16"/>
    <p:sldId id="258" r:id="rId17"/>
    <p:sldId id="267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721" autoAdjust="0"/>
    <p:restoredTop sz="94660"/>
  </p:normalViewPr>
  <p:slideViewPr>
    <p:cSldViewPr snapToGrid="0">
      <p:cViewPr varScale="1">
        <p:scale>
          <a:sx n="96" d="100"/>
          <a:sy n="96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9635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48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445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840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688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6029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8873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089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7536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3916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4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8761C-B6DD-4AF6-B148-6915317CD861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236A9-1BA3-4EEA-80D8-007C17D96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6406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05CB863-2F4A-6E0E-6B57-0A17B109D3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4-FASCINAÇÃO   INSTRUMENTAL">
            <a:hlinkClick r:id="" action="ppaction://media"/>
            <a:extLst>
              <a:ext uri="{FF2B5EF4-FFF2-40B4-BE49-F238E27FC236}">
                <a16:creationId xmlns:a16="http://schemas.microsoft.com/office/drawing/2014/main" id="{DD4E7F8A-BEA2-8E25-8588-77085382EB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13792" y="2710898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65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5CB23BA-4AD0-78DF-1394-3BC8C1952627}"/>
              </a:ext>
            </a:extLst>
          </p:cNvPr>
          <p:cNvSpPr/>
          <p:nvPr/>
        </p:nvSpPr>
        <p:spPr>
          <a:xfrm>
            <a:off x="2730862" y="1212575"/>
            <a:ext cx="3682276" cy="89452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Quase Noite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3349AB8-0C64-60F4-F3CD-16BA7236FEB7}"/>
              </a:ext>
            </a:extLst>
          </p:cNvPr>
          <p:cNvSpPr/>
          <p:nvPr/>
        </p:nvSpPr>
        <p:spPr>
          <a:xfrm>
            <a:off x="1988590" y="2932801"/>
            <a:ext cx="4908412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Odete </a:t>
            </a:r>
            <a:r>
              <a:rPr lang="pt-BR" sz="4050" b="1" dirty="0" err="1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Ronchi</a:t>
            </a:r>
            <a:r>
              <a:rPr lang="pt-BR" sz="4050" b="1" dirty="0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Baltazar</a:t>
            </a:r>
          </a:p>
        </p:txBody>
      </p:sp>
    </p:spTree>
    <p:extLst>
      <p:ext uri="{BB962C8B-B14F-4D97-AF65-F5344CB8AC3E}">
        <p14:creationId xmlns:p14="http://schemas.microsoft.com/office/powerpoint/2010/main" val="1468593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7E2A69E-B55F-34F3-79E6-A094513E2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57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fractur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9" b="330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7156500-B257-B1F1-579F-07F8EAF09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21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B788D9-3F96-977F-10DA-B1309CBBD841}"/>
              </a:ext>
            </a:extLst>
          </p:cNvPr>
          <p:cNvSpPr txBox="1"/>
          <p:nvPr/>
        </p:nvSpPr>
        <p:spPr>
          <a:xfrm>
            <a:off x="1769790" y="1699591"/>
            <a:ext cx="5604419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quase noite,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quase hora de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chegares em meus sonhos.</a:t>
            </a:r>
          </a:p>
        </p:txBody>
      </p:sp>
    </p:spTree>
    <p:extLst>
      <p:ext uri="{BB962C8B-B14F-4D97-AF65-F5344CB8AC3E}">
        <p14:creationId xmlns:p14="http://schemas.microsoft.com/office/powerpoint/2010/main" val="3403332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C200531-4D95-A8E0-D3C5-04433F26E1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6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E8825E6-023B-71EE-A401-B76C2C351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135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hecker/>
      </p:transition>
    </mc:Choice>
    <mc:Fallback>
      <p:transition spd="slow" advTm="2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F78A1EF-14CC-F47B-AEFC-7F8C3B1351FB}"/>
              </a:ext>
            </a:extLst>
          </p:cNvPr>
          <p:cNvSpPr txBox="1"/>
          <p:nvPr/>
        </p:nvSpPr>
        <p:spPr>
          <a:xfrm>
            <a:off x="1871581" y="1679714"/>
            <a:ext cx="5400838" cy="1910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Minha pele já se atiça,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esperando pelo toque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imaginarei sentir.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81890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A114BA0-0234-F83E-5F53-3398BE71F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30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lip dir="r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B7D9AFE-0906-52F8-0901-A6D534436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40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omb/>
      </p:transition>
    </mc:Choice>
    <mc:Fallback>
      <p:transition spd="slow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B8155A2-934B-CF9C-19F4-1AC967EE87CE}"/>
              </a:ext>
            </a:extLst>
          </p:cNvPr>
          <p:cNvSpPr txBox="1"/>
          <p:nvPr/>
        </p:nvSpPr>
        <p:spPr>
          <a:xfrm>
            <a:off x="2403779" y="1267546"/>
            <a:ext cx="4336444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quase noite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 me apronto,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 me ponho bonita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perfumada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esperar por ti.</a:t>
            </a:r>
          </a:p>
        </p:txBody>
      </p:sp>
    </p:spTree>
    <p:extLst>
      <p:ext uri="{BB962C8B-B14F-4D97-AF65-F5344CB8AC3E}">
        <p14:creationId xmlns:p14="http://schemas.microsoft.com/office/powerpoint/2010/main" val="418747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circle/>
      </p:transition>
    </mc:Choice>
    <mc:Fallback>
      <p:transition spd="slow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2C39DF1-698B-C794-B932-17B424D131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99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lu"/>
      </p:transition>
    </mc:Choice>
    <mc:Fallback>
      <p:transition spd="slow" advTm="2000">
        <p:pull dir="l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9B11176-7CFF-4510-0FC1-67512423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3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ACB3C9-EDFD-0CCB-9570-38507734EEA6}"/>
              </a:ext>
            </a:extLst>
          </p:cNvPr>
          <p:cNvSpPr txBox="1"/>
          <p:nvPr/>
        </p:nvSpPr>
        <p:spPr>
          <a:xfrm>
            <a:off x="1812270" y="1918253"/>
            <a:ext cx="551946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quase noite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eu queria ter-te aqui...</a:t>
            </a:r>
          </a:p>
        </p:txBody>
      </p:sp>
    </p:spTree>
    <p:extLst>
      <p:ext uri="{BB962C8B-B14F-4D97-AF65-F5344CB8AC3E}">
        <p14:creationId xmlns:p14="http://schemas.microsoft.com/office/powerpoint/2010/main" val="4207933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A9BD6FE-2E05-8152-C69D-D43069C7FD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lythrough hasBounce="1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2C36AD8-4363-7586-86D3-6A8EF4F1E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2DBFF57-64D4-73B7-24BC-62F0A7EEC7F9}"/>
              </a:ext>
            </a:extLst>
          </p:cNvPr>
          <p:cNvSpPr txBox="1"/>
          <p:nvPr/>
        </p:nvSpPr>
        <p:spPr>
          <a:xfrm>
            <a:off x="834887" y="3756992"/>
            <a:ext cx="2714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Odete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Ronchi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Baltazar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FEC0459-9F68-2400-D3E8-D42D26FC6645}"/>
              </a:ext>
            </a:extLst>
          </p:cNvPr>
          <p:cNvSpPr txBox="1"/>
          <p:nvPr/>
        </p:nvSpPr>
        <p:spPr>
          <a:xfrm>
            <a:off x="5933660" y="3756992"/>
            <a:ext cx="1792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699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4B5D70-54E0-D024-42DE-1CA7F5CD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1C7FCE-4DBE-9C63-F8E6-183FE10D1D2A}"/>
              </a:ext>
            </a:extLst>
          </p:cNvPr>
          <p:cNvSpPr txBox="1"/>
          <p:nvPr/>
        </p:nvSpPr>
        <p:spPr>
          <a:xfrm>
            <a:off x="1785436" y="1140589"/>
            <a:ext cx="5431295" cy="3156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Texto:Odete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Ronchi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Baltazar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Música:Fascinação-Instrumental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433065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133</TotalTime>
  <Words>105</Words>
  <Application>Microsoft Office PowerPoint</Application>
  <PresentationFormat>Apresentação na tela (16:9)</PresentationFormat>
  <Paragraphs>26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2023-12-15T23:45:07Z</dcterms:created>
  <dcterms:modified xsi:type="dcterms:W3CDTF">2023-12-19T21:41:13Z</dcterms:modified>
</cp:coreProperties>
</file>