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67" r:id="rId5"/>
    <p:sldId id="262" r:id="rId6"/>
    <p:sldId id="265" r:id="rId7"/>
    <p:sldId id="268" r:id="rId8"/>
    <p:sldId id="266" r:id="rId9"/>
    <p:sldId id="264" r:id="rId10"/>
    <p:sldId id="270" r:id="rId11"/>
    <p:sldId id="271" r:id="rId12"/>
    <p:sldId id="263" r:id="rId13"/>
    <p:sldId id="274" r:id="rId14"/>
    <p:sldId id="272" r:id="rId15"/>
    <p:sldId id="275" r:id="rId16"/>
    <p:sldId id="258" r:id="rId17"/>
    <p:sldId id="273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5212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6184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269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8142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5867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9021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0527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6416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1738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0326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4296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A3012-DBC3-4A7A-9956-BD2CF6889D45}" type="datetimeFigureOut">
              <a:rPr lang="pt-BR" smtClean="0"/>
              <a:t>06/09/2021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FDC40-A084-4AEC-92F5-5C5F595930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47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ão, frutas, árvore, gato&#10;&#10;Descrição gerada automaticamente">
            <a:extLst>
              <a:ext uri="{FF2B5EF4-FFF2-40B4-BE49-F238E27FC236}">
                <a16:creationId xmlns:a16="http://schemas.microsoft.com/office/drawing/2014/main" id="{C8B62F56-547C-438A-931A-FB30D63DCA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 3-Yanni In the Morning Light (HD HQ)">
            <a:hlinkClick r:id="" action="ppaction://media"/>
            <a:extLst>
              <a:ext uri="{FF2B5EF4-FFF2-40B4-BE49-F238E27FC236}">
                <a16:creationId xmlns:a16="http://schemas.microsoft.com/office/drawing/2014/main" id="{E554DA81-89D6-40F1-9D0F-D848DBFBE7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760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26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034F3F2C-2716-44DE-88AA-7488C8B5FF29}"/>
              </a:ext>
            </a:extLst>
          </p:cNvPr>
          <p:cNvSpPr txBox="1"/>
          <p:nvPr/>
        </p:nvSpPr>
        <p:spPr>
          <a:xfrm>
            <a:off x="5824285" y="12158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Imagem 10" descr="Livro em cima&#10;&#10;Descrição gerada automaticamente com confiança média">
            <a:extLst>
              <a:ext uri="{FF2B5EF4-FFF2-40B4-BE49-F238E27FC236}">
                <a16:creationId xmlns:a16="http://schemas.microsoft.com/office/drawing/2014/main" id="{ADEB60B6-BFE5-4697-9DE8-1EA6D5BC3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359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Vaso com flores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429FA2AB-037A-4105-BFF2-F155CD049F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/>
        </p:blipFill>
        <p:spPr>
          <a:xfrm>
            <a:off x="1144" y="0"/>
            <a:ext cx="9142856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A3557D3-D9AC-4AAE-9B82-B60BE6C0690D}"/>
              </a:ext>
            </a:extLst>
          </p:cNvPr>
          <p:cNvSpPr/>
          <p:nvPr/>
        </p:nvSpPr>
        <p:spPr>
          <a:xfrm rot="648118">
            <a:off x="3350276" y="833944"/>
            <a:ext cx="500995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Desabafo do Sentimento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2EA8E71-67B4-4EDF-BF7C-5A805C62E335}"/>
              </a:ext>
            </a:extLst>
          </p:cNvPr>
          <p:cNvSpPr/>
          <p:nvPr/>
        </p:nvSpPr>
        <p:spPr>
          <a:xfrm rot="605388">
            <a:off x="3902542" y="2494857"/>
            <a:ext cx="3246086" cy="10410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Marcos Sergio </a:t>
            </a:r>
            <a:r>
              <a:rPr lang="pt-BR" sz="5400" b="1" cap="none" spc="0" dirty="0" err="1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T.Lopes</a:t>
            </a:r>
            <a:endParaRPr lang="pt-BR" sz="5400" b="1" cap="none" spc="0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735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airplan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2D145EFF-D31B-417D-8DA9-1C54E3A95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118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Vaso com flores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429FA2AB-037A-4105-BFF2-F155CD049F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/>
        </p:blipFill>
        <p:spPr>
          <a:xfrm>
            <a:off x="1" y="0"/>
            <a:ext cx="9142856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6B7811E-ED56-4CBF-822C-B988A9D06DC5}"/>
              </a:ext>
            </a:extLst>
          </p:cNvPr>
          <p:cNvSpPr txBox="1"/>
          <p:nvPr/>
        </p:nvSpPr>
        <p:spPr>
          <a:xfrm rot="485400">
            <a:off x="3917294" y="947773"/>
            <a:ext cx="436209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que eu chegue ao alto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Lá, onde tudo acontece.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eu me faça de rogado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Criando asas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Tentando alcançar as nuvens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fugir dessa realidade.</a:t>
            </a:r>
          </a:p>
        </p:txBody>
      </p:sp>
    </p:spTree>
    <p:extLst>
      <p:ext uri="{BB962C8B-B14F-4D97-AF65-F5344CB8AC3E}">
        <p14:creationId xmlns:p14="http://schemas.microsoft.com/office/powerpoint/2010/main" val="134937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ripple dir="ru"/>
      </p:transition>
    </mc:Choice>
    <mc:Fallback>
      <p:transition spd="slow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Vaso com flores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429FA2AB-037A-4105-BFF2-F155CD049F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/>
        </p:blipFill>
        <p:spPr>
          <a:xfrm>
            <a:off x="1" y="0"/>
            <a:ext cx="9142856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70E3FAB-88AB-46F1-8ADB-E6CE4F769C07}"/>
              </a:ext>
            </a:extLst>
          </p:cNvPr>
          <p:cNvSpPr txBox="1"/>
          <p:nvPr/>
        </p:nvSpPr>
        <p:spPr>
          <a:xfrm rot="712952">
            <a:off x="3674848" y="1657977"/>
            <a:ext cx="471795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que eu me entonteça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Mergulhando e me lambuzando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trilha de todos os encantos.</a:t>
            </a:r>
          </a:p>
        </p:txBody>
      </p:sp>
    </p:spTree>
    <p:extLst>
      <p:ext uri="{BB962C8B-B14F-4D97-AF65-F5344CB8AC3E}">
        <p14:creationId xmlns:p14="http://schemas.microsoft.com/office/powerpoint/2010/main" val="1244912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ripple dir="lu"/>
      </p:transition>
    </mc:Choice>
    <mc:Fallback>
      <p:transition spd="slow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natação, cachorro, marrom, velho&#10;&#10;Descrição gerada automaticamente">
            <a:extLst>
              <a:ext uri="{FF2B5EF4-FFF2-40B4-BE49-F238E27FC236}">
                <a16:creationId xmlns:a16="http://schemas.microsoft.com/office/drawing/2014/main" id="{876B3EA3-C835-4C03-A6AA-8FF9151123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Mulher com vestido rosa&#10;&#10;Descrição gerada automaticamente">
            <a:extLst>
              <a:ext uri="{FF2B5EF4-FFF2-40B4-BE49-F238E27FC236}">
                <a16:creationId xmlns:a16="http://schemas.microsoft.com/office/drawing/2014/main" id="{A2060D62-D460-4673-808C-F47BBE4A377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11" b="941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071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Vaso com flores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429FA2AB-037A-4105-BFF2-F155CD049F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/>
        </p:blipFill>
        <p:spPr>
          <a:xfrm>
            <a:off x="1" y="0"/>
            <a:ext cx="9142856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49F75EB-600E-4511-95BF-9A10D8F6550E}"/>
              </a:ext>
            </a:extLst>
          </p:cNvPr>
          <p:cNvSpPr txBox="1"/>
          <p:nvPr/>
        </p:nvSpPr>
        <p:spPr>
          <a:xfrm rot="740417">
            <a:off x="3652053" y="1105318"/>
            <a:ext cx="496482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pulse feito coração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Exploda tal qual emoção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que invade os seres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aqueles que são alma plena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Antes de ser corpo em transição.</a:t>
            </a:r>
          </a:p>
        </p:txBody>
      </p:sp>
    </p:spTree>
    <p:extLst>
      <p:ext uri="{BB962C8B-B14F-4D97-AF65-F5344CB8AC3E}">
        <p14:creationId xmlns:p14="http://schemas.microsoft.com/office/powerpoint/2010/main" val="155540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14:ripple dir="ld"/>
      </p:transition>
    </mc:Choice>
    <mc:Fallback>
      <p:transition spd="slow" advTm="1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Vaso com flores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429FA2AB-037A-4105-BFF2-F155CD049F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/>
        </p:blipFill>
        <p:spPr>
          <a:xfrm>
            <a:off x="1" y="0"/>
            <a:ext cx="9142856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5400086-FEE2-4F9B-A0A7-63B5D03E6DC4}"/>
              </a:ext>
            </a:extLst>
          </p:cNvPr>
          <p:cNvSpPr txBox="1"/>
          <p:nvPr/>
        </p:nvSpPr>
        <p:spPr>
          <a:xfrm rot="726628">
            <a:off x="2933601" y="1165609"/>
            <a:ext cx="554671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levite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Feito a pena leve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procura um canto para aterrissar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tornar espera cálida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toque amplo e tanto.</a:t>
            </a:r>
          </a:p>
        </p:txBody>
      </p:sp>
    </p:spTree>
    <p:extLst>
      <p:ext uri="{BB962C8B-B14F-4D97-AF65-F5344CB8AC3E}">
        <p14:creationId xmlns:p14="http://schemas.microsoft.com/office/powerpoint/2010/main" val="667845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14:ripple dir="rd"/>
      </p:transition>
    </mc:Choice>
    <mc:Fallback>
      <p:transition spd="slow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Desenho de animal&#10;&#10;Descrição gerada automaticamente com confiança média">
            <a:extLst>
              <a:ext uri="{FF2B5EF4-FFF2-40B4-BE49-F238E27FC236}">
                <a16:creationId xmlns:a16="http://schemas.microsoft.com/office/drawing/2014/main" id="{FE0394DF-908C-4EDA-AABC-9DDB9DA63A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483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newsflash/>
      </p:transition>
    </mc:Choice>
    <mc:Fallback>
      <p:transition spd="slow" advTm="3000">
        <p:newsflash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Vaso com flores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429FA2AB-037A-4105-BFF2-F155CD049F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/>
        </p:blipFill>
        <p:spPr>
          <a:xfrm>
            <a:off x="1" y="0"/>
            <a:ext cx="9142856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7A410D-7012-4BC3-976E-754A89E8A209}"/>
              </a:ext>
            </a:extLst>
          </p:cNvPr>
          <p:cNvSpPr txBox="1"/>
          <p:nvPr/>
        </p:nvSpPr>
        <p:spPr>
          <a:xfrm rot="543522">
            <a:off x="3857772" y="984739"/>
            <a:ext cx="438774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puder...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me faça lépido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Extremo e abundante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mergulhe nas entranhas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Desses seres perdidos.</a:t>
            </a:r>
          </a:p>
        </p:txBody>
      </p:sp>
    </p:spTree>
    <p:extLst>
      <p:ext uri="{BB962C8B-B14F-4D97-AF65-F5344CB8AC3E}">
        <p14:creationId xmlns:p14="http://schemas.microsoft.com/office/powerpoint/2010/main" val="168122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ripple dir="ru"/>
      </p:transition>
    </mc:Choice>
    <mc:Fallback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Vaso com flores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429FA2AB-037A-4105-BFF2-F155CD049F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/>
        </p:blipFill>
        <p:spPr>
          <a:xfrm>
            <a:off x="1" y="0"/>
            <a:ext cx="9142856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24E4387-0251-4AD0-B039-C3315196A495}"/>
              </a:ext>
            </a:extLst>
          </p:cNvPr>
          <p:cNvSpPr txBox="1"/>
          <p:nvPr/>
        </p:nvSpPr>
        <p:spPr>
          <a:xfrm rot="828016">
            <a:off x="2708494" y="1540698"/>
            <a:ext cx="584967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mostre a eles a verdadeira razão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faz dessa existência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exato e válido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Triunfante e abundante.</a:t>
            </a:r>
          </a:p>
        </p:txBody>
      </p:sp>
    </p:spTree>
    <p:extLst>
      <p:ext uri="{BB962C8B-B14F-4D97-AF65-F5344CB8AC3E}">
        <p14:creationId xmlns:p14="http://schemas.microsoft.com/office/powerpoint/2010/main" val="1816865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ripple dir="lu"/>
      </p:transition>
    </mc:Choice>
    <mc:Fallback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BE82B4F5-F2B3-46B6-9DFF-E5B9D01EF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42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wedge/>
      </p:transition>
    </mc:Choice>
    <mc:Fallback>
      <p:transition spd="slow" advTm="3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Vaso com flores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429FA2AB-037A-4105-BFF2-F155CD049F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/>
        </p:blipFill>
        <p:spPr>
          <a:xfrm>
            <a:off x="1" y="0"/>
            <a:ext cx="9142856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85675E-33F3-474A-9C8E-ED7B8363F527}"/>
              </a:ext>
            </a:extLst>
          </p:cNvPr>
          <p:cNvSpPr txBox="1"/>
          <p:nvPr/>
        </p:nvSpPr>
        <p:spPr>
          <a:xfrm rot="330849">
            <a:off x="3304843" y="380373"/>
            <a:ext cx="516840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seja eu: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todas as minhas faces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pronto para envolver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impregnar essa humanidade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anda precisando do meu toque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mim ao extremo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deixar de ser oca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mostrar “ser”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nasceu pra ser.</a:t>
            </a:r>
          </a:p>
        </p:txBody>
      </p:sp>
    </p:spTree>
    <p:extLst>
      <p:ext uri="{BB962C8B-B14F-4D97-AF65-F5344CB8AC3E}">
        <p14:creationId xmlns:p14="http://schemas.microsoft.com/office/powerpoint/2010/main" val="4007583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ripple/>
      </p:transition>
    </mc:Choice>
    <mc:Fallback>
      <p:transition spd="slow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Mulher comendo grama&#10;&#10;Descrição gerada automaticamente">
            <a:extLst>
              <a:ext uri="{FF2B5EF4-FFF2-40B4-BE49-F238E27FC236}">
                <a16:creationId xmlns:a16="http://schemas.microsoft.com/office/drawing/2014/main" id="{FBBAC8DD-EB51-4C7A-B8E8-8A4435EC1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994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newsflash/>
      </p:transition>
    </mc:Choice>
    <mc:Fallback>
      <p:transition spd="slow" advTm="3000">
        <p:newsflash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7" name="Imagem 6" descr="Pessoas posando para foto com vaso de flor&#10;&#10;Descrição gerada automaticamente">
            <a:extLst>
              <a:ext uri="{FF2B5EF4-FFF2-40B4-BE49-F238E27FC236}">
                <a16:creationId xmlns:a16="http://schemas.microsoft.com/office/drawing/2014/main" id="{77CA4D08-3AEE-4CCF-ABB7-CC8053C005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32E6E28-9E10-4FC5-9082-38143F57EEF7}"/>
              </a:ext>
            </a:extLst>
          </p:cNvPr>
          <p:cNvSpPr txBox="1"/>
          <p:nvPr/>
        </p:nvSpPr>
        <p:spPr>
          <a:xfrm>
            <a:off x="1477108" y="4612472"/>
            <a:ext cx="26484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Marcos Sergio </a:t>
            </a:r>
            <a:r>
              <a:rPr lang="pt-BR" sz="24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T.Lopes</a:t>
            </a:r>
            <a:endParaRPr lang="pt-BR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0C36D7F-B36E-4764-9DEB-8E4089C23779}"/>
              </a:ext>
            </a:extLst>
          </p:cNvPr>
          <p:cNvSpPr txBox="1"/>
          <p:nvPr/>
        </p:nvSpPr>
        <p:spPr>
          <a:xfrm>
            <a:off x="5748174" y="4680633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67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, velho, rua, banco&#10;&#10;Descrição gerada automaticamente">
            <a:extLst>
              <a:ext uri="{FF2B5EF4-FFF2-40B4-BE49-F238E27FC236}">
                <a16:creationId xmlns:a16="http://schemas.microsoft.com/office/drawing/2014/main" id="{137A4FAA-D48F-4F93-9777-37E2DAA4D1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0" b="25543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Vaso com flores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429FA2AB-037A-4105-BFF2-F155CD049F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/>
        </p:blipFill>
        <p:spPr>
          <a:xfrm>
            <a:off x="1" y="0"/>
            <a:ext cx="9142856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DE0B2DC-FCC7-43E9-B0E0-A17792A6FB59}"/>
              </a:ext>
            </a:extLst>
          </p:cNvPr>
          <p:cNvSpPr txBox="1"/>
          <p:nvPr/>
        </p:nvSpPr>
        <p:spPr>
          <a:xfrm>
            <a:off x="3387508" y="1087909"/>
            <a:ext cx="507542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Marcos Sergio T. Lopes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Yanni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Morning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Light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494221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1000">
        <p15:prstTrans prst="curtains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282</TotalTime>
  <Words>253</Words>
  <Application>Microsoft Office PowerPoint</Application>
  <PresentationFormat>Apresentação na tela (16:9)</PresentationFormat>
  <Paragraphs>51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2021-08-21T20:53:19Z</dcterms:created>
  <dcterms:modified xsi:type="dcterms:W3CDTF">2021-09-07T01:20:09Z</dcterms:modified>
</cp:coreProperties>
</file>