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8" r:id="rId4"/>
    <p:sldId id="258" r:id="rId5"/>
    <p:sldId id="264" r:id="rId6"/>
    <p:sldId id="270" r:id="rId7"/>
    <p:sldId id="262" r:id="rId8"/>
    <p:sldId id="271" r:id="rId9"/>
    <p:sldId id="259" r:id="rId10"/>
    <p:sldId id="272" r:id="rId11"/>
    <p:sldId id="269" r:id="rId12"/>
    <p:sldId id="273" r:id="rId13"/>
    <p:sldId id="265" r:id="rId14"/>
    <p:sldId id="274" r:id="rId15"/>
    <p:sldId id="266" r:id="rId16"/>
    <p:sldId id="261" r:id="rId17"/>
    <p:sldId id="267" r:id="rId18"/>
    <p:sldId id="260" r:id="rId19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B48AE-8011-41C5-8794-CED3B69D90C2}" type="datetimeFigureOut">
              <a:rPr lang="pt-BR" smtClean="0"/>
              <a:t>22/05/2018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62818-E07B-4285-8DEA-72D3689C5B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7280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B48AE-8011-41C5-8794-CED3B69D90C2}" type="datetimeFigureOut">
              <a:rPr lang="pt-BR" smtClean="0"/>
              <a:t>22/05/2018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62818-E07B-4285-8DEA-72D3689C5B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7051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B48AE-8011-41C5-8794-CED3B69D90C2}" type="datetimeFigureOut">
              <a:rPr lang="pt-BR" smtClean="0"/>
              <a:t>22/05/2018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62818-E07B-4285-8DEA-72D3689C5B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7399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B48AE-8011-41C5-8794-CED3B69D90C2}" type="datetimeFigureOut">
              <a:rPr lang="pt-BR" smtClean="0"/>
              <a:t>22/05/2018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62818-E07B-4285-8DEA-72D3689C5B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2664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B48AE-8011-41C5-8794-CED3B69D90C2}" type="datetimeFigureOut">
              <a:rPr lang="pt-BR" smtClean="0"/>
              <a:t>22/05/2018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62818-E07B-4285-8DEA-72D3689C5B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8292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B48AE-8011-41C5-8794-CED3B69D90C2}" type="datetimeFigureOut">
              <a:rPr lang="pt-BR" smtClean="0"/>
              <a:t>22/05/2018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62818-E07B-4285-8DEA-72D3689C5B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6147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B48AE-8011-41C5-8794-CED3B69D90C2}" type="datetimeFigureOut">
              <a:rPr lang="pt-BR" smtClean="0"/>
              <a:t>22/05/2018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62818-E07B-4285-8DEA-72D3689C5B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6688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B48AE-8011-41C5-8794-CED3B69D90C2}" type="datetimeFigureOut">
              <a:rPr lang="pt-BR" smtClean="0"/>
              <a:t>22/05/2018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62818-E07B-4285-8DEA-72D3689C5B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8504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B48AE-8011-41C5-8794-CED3B69D90C2}" type="datetimeFigureOut">
              <a:rPr lang="pt-BR" smtClean="0"/>
              <a:t>22/05/2018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62818-E07B-4285-8DEA-72D3689C5B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2149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B48AE-8011-41C5-8794-CED3B69D90C2}" type="datetimeFigureOut">
              <a:rPr lang="pt-BR" smtClean="0"/>
              <a:t>22/05/2018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62818-E07B-4285-8DEA-72D3689C5B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7825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B48AE-8011-41C5-8794-CED3B69D90C2}" type="datetimeFigureOut">
              <a:rPr lang="pt-BR" smtClean="0"/>
              <a:t>22/05/2018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62818-E07B-4285-8DEA-72D3689C5B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1609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B48AE-8011-41C5-8794-CED3B69D90C2}" type="datetimeFigureOut">
              <a:rPr lang="pt-BR" smtClean="0"/>
              <a:t>22/05/2018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262818-E07B-4285-8DEA-72D3689C5B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3294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ALINE, PIANO INSTRUMENTAL,- Piano - Maximo Spodec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5" y="24517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68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562841" y="650936"/>
            <a:ext cx="474206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996633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Sessão da Tarde</a:t>
            </a:r>
            <a:endParaRPr lang="pt-BR" sz="5400" b="1" cap="none" spc="0" dirty="0">
              <a:ln>
                <a:solidFill>
                  <a:srgbClr val="996633"/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477289" y="2571750"/>
            <a:ext cx="2913169" cy="148478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996633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Gal Braga</a:t>
            </a:r>
          </a:p>
          <a:p>
            <a:pPr algn="ctr"/>
            <a:r>
              <a:rPr lang="pt-BR" sz="5400" b="1" dirty="0" err="1" smtClean="0">
                <a:ln>
                  <a:solidFill>
                    <a:srgbClr val="996633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Sh@nti</a:t>
            </a:r>
            <a:endParaRPr lang="pt-BR" sz="5400" b="1" cap="none" spc="0" dirty="0">
              <a:ln>
                <a:solidFill>
                  <a:srgbClr val="996633"/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792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0" y="94593"/>
            <a:ext cx="8492359" cy="5143500"/>
          </a:xfrm>
          <a:prstGeom prst="rect">
            <a:avLst/>
          </a:prstGeom>
          <a:effectLst>
            <a:softEdge rad="622300"/>
          </a:effectLst>
        </p:spPr>
      </p:pic>
    </p:spTree>
    <p:extLst>
      <p:ext uri="{BB962C8B-B14F-4D97-AF65-F5344CB8AC3E}">
        <p14:creationId xmlns:p14="http://schemas.microsoft.com/office/powerpoint/2010/main" val="3561044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963127" y="1417588"/>
            <a:ext cx="326724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moço bonito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terno riscado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flor na lapela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Cabelo engomado.</a:t>
            </a:r>
          </a:p>
        </p:txBody>
      </p:sp>
    </p:spTree>
    <p:extLst>
      <p:ext uri="{BB962C8B-B14F-4D97-AF65-F5344CB8AC3E}">
        <p14:creationId xmlns:p14="http://schemas.microsoft.com/office/powerpoint/2010/main" val="2289892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pull dir="d"/>
      </p:transition>
    </mc:Choice>
    <mc:Fallback>
      <p:transition spd="slow" advTm="8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82" y="105103"/>
            <a:ext cx="8366235" cy="5143500"/>
          </a:xfrm>
          <a:prstGeom prst="rect">
            <a:avLst/>
          </a:prstGeom>
          <a:effectLst>
            <a:softEdge rad="685800"/>
          </a:effectLst>
        </p:spPr>
      </p:pic>
    </p:spTree>
    <p:extLst>
      <p:ext uri="{BB962C8B-B14F-4D97-AF65-F5344CB8AC3E}">
        <p14:creationId xmlns:p14="http://schemas.microsoft.com/office/powerpoint/2010/main" val="355871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114240" y="1208690"/>
            <a:ext cx="310373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Vivia à procura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sua amada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moça bonita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roupa rendada</a:t>
            </a:r>
          </a:p>
        </p:txBody>
      </p:sp>
    </p:spTree>
    <p:extLst>
      <p:ext uri="{BB962C8B-B14F-4D97-AF65-F5344CB8AC3E}">
        <p14:creationId xmlns:p14="http://schemas.microsoft.com/office/powerpoint/2010/main" val="3141048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prism isContent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63" y="0"/>
            <a:ext cx="8387254" cy="5143500"/>
          </a:xfrm>
          <a:prstGeom prst="rect">
            <a:avLst/>
          </a:prstGeom>
          <a:effectLst>
            <a:softEdge rad="850900"/>
          </a:effectLst>
        </p:spPr>
      </p:pic>
    </p:spTree>
    <p:extLst>
      <p:ext uri="{BB962C8B-B14F-4D97-AF65-F5344CB8AC3E}">
        <p14:creationId xmlns:p14="http://schemas.microsoft.com/office/powerpoint/2010/main" val="3275206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734629" y="1324304"/>
            <a:ext cx="362631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só que esse moço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Escolhia </a:t>
            </a:r>
            <a:r>
              <a:rPr lang="pt-BR" sz="3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demais.</a:t>
            </a:r>
            <a:endParaRPr lang="pt-BR" sz="36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almofadinha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Mas, um bom rapaz..</a:t>
            </a:r>
          </a:p>
        </p:txBody>
      </p:sp>
    </p:spTree>
    <p:extLst>
      <p:ext uri="{BB962C8B-B14F-4D97-AF65-F5344CB8AC3E}">
        <p14:creationId xmlns:p14="http://schemas.microsoft.com/office/powerpoint/2010/main" val="4134427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pageCurlDouble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73" y="0"/>
            <a:ext cx="8692054" cy="5143500"/>
          </a:xfrm>
          <a:prstGeom prst="rect">
            <a:avLst/>
          </a:prstGeom>
          <a:effectLst>
            <a:softEdge rad="1092200"/>
          </a:effectLst>
        </p:spPr>
      </p:pic>
    </p:spTree>
    <p:extLst>
      <p:ext uri="{BB962C8B-B14F-4D97-AF65-F5344CB8AC3E}">
        <p14:creationId xmlns:p14="http://schemas.microsoft.com/office/powerpoint/2010/main" val="3744193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781202" y="1417588"/>
            <a:ext cx="347242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num certo dia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mocinho sonhador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Viu-se enamorado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 apaixonou.</a:t>
            </a:r>
          </a:p>
        </p:txBody>
      </p:sp>
    </p:spTree>
    <p:extLst>
      <p:ext uri="{BB962C8B-B14F-4D97-AF65-F5344CB8AC3E}">
        <p14:creationId xmlns:p14="http://schemas.microsoft.com/office/powerpoint/2010/main" val="1127870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prism isContent="1" isInverted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38" y="84083"/>
            <a:ext cx="8660523" cy="5143500"/>
          </a:xfrm>
          <a:prstGeom prst="rect">
            <a:avLst/>
          </a:prstGeom>
          <a:effectLst>
            <a:softEdge rad="622300"/>
          </a:effectLst>
        </p:spPr>
      </p:pic>
    </p:spTree>
    <p:extLst>
      <p:ext uri="{BB962C8B-B14F-4D97-AF65-F5344CB8AC3E}">
        <p14:creationId xmlns:p14="http://schemas.microsoft.com/office/powerpoint/2010/main" val="12585876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811418" y="1417588"/>
            <a:ext cx="362952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belo "The </a:t>
            </a:r>
            <a:r>
              <a:rPr lang="pt-BR" sz="36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End</a:t>
            </a:r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Estampado na tela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Selando o amor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moço e a donzela.</a:t>
            </a:r>
          </a:p>
        </p:txBody>
      </p:sp>
    </p:spTree>
    <p:extLst>
      <p:ext uri="{BB962C8B-B14F-4D97-AF65-F5344CB8AC3E}">
        <p14:creationId xmlns:p14="http://schemas.microsoft.com/office/powerpoint/2010/main" val="270880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ripple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72" y="73573"/>
            <a:ext cx="8639503" cy="5143500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3931554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836938" y="678924"/>
            <a:ext cx="349967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assim aguardamos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grande afã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Sessão da Tarde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passa </a:t>
            </a:r>
            <a:r>
              <a:rPr lang="pt-BR" sz="3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amanhã</a:t>
            </a:r>
          </a:p>
          <a:p>
            <a:pPr algn="ctr"/>
            <a:endParaRPr lang="pt-BR" sz="36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GalBraga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</a:t>
            </a:r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sh@nti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09/04/2012 - SSA/BA</a:t>
            </a:r>
            <a:r>
              <a:rPr lang="pt-BR" sz="3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6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2583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switch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1" y="94593"/>
            <a:ext cx="8492358" cy="5143500"/>
          </a:xfrm>
          <a:prstGeom prst="rect">
            <a:avLst/>
          </a:prstGeom>
          <a:effectLst>
            <a:softEdge rad="711200"/>
          </a:effectLst>
        </p:spPr>
      </p:pic>
    </p:spTree>
    <p:extLst>
      <p:ext uri="{BB962C8B-B14F-4D97-AF65-F5344CB8AC3E}">
        <p14:creationId xmlns:p14="http://schemas.microsoft.com/office/powerpoint/2010/main" val="1997231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0656241">
            <a:off x="503476" y="1155998"/>
            <a:ext cx="25314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32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 rot="1225780">
            <a:off x="6595352" y="1160719"/>
            <a:ext cx="19816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Gal Braga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5649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fractur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31" y="84082"/>
            <a:ext cx="8471338" cy="5143500"/>
          </a:xfrm>
          <a:prstGeom prst="rect">
            <a:avLst/>
          </a:prstGeom>
          <a:effectLst>
            <a:softEdge rad="609600"/>
          </a:effectLst>
        </p:spPr>
      </p:pic>
    </p:spTree>
    <p:extLst>
      <p:ext uri="{BB962C8B-B14F-4D97-AF65-F5344CB8AC3E}">
        <p14:creationId xmlns:p14="http://schemas.microsoft.com/office/powerpoint/2010/main" val="2788784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249876" y="402789"/>
            <a:ext cx="5671424" cy="3816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Gal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Braga-Sh@nti</a:t>
            </a:r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Aline-Piano Instrumental Máximo 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Spodeck</a:t>
            </a:r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www.pinterest.com/</a:t>
            </a:r>
            <a:r>
              <a:rPr lang="pt-BR" sz="20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cleonicemenegat</a:t>
            </a:r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0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1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704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drap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122</TotalTime>
  <Words>136</Words>
  <Application>Microsoft Office PowerPoint</Application>
  <PresentationFormat>Apresentação na tela (16:9)</PresentationFormat>
  <Paragraphs>45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9</cp:revision>
  <dcterms:created xsi:type="dcterms:W3CDTF">2018-05-16T13:16:47Z</dcterms:created>
  <dcterms:modified xsi:type="dcterms:W3CDTF">2018-05-22T14:34:20Z</dcterms:modified>
</cp:coreProperties>
</file>