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9" r:id="rId4"/>
    <p:sldId id="273" r:id="rId5"/>
    <p:sldId id="262" r:id="rId6"/>
    <p:sldId id="272" r:id="rId7"/>
    <p:sldId id="263" r:id="rId8"/>
    <p:sldId id="270" r:id="rId9"/>
    <p:sldId id="264" r:id="rId10"/>
    <p:sldId id="271" r:id="rId11"/>
    <p:sldId id="265" r:id="rId12"/>
    <p:sldId id="274" r:id="rId13"/>
    <p:sldId id="258" r:id="rId14"/>
    <p:sldId id="261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CFAB"/>
    <a:srgbClr val="DCB884"/>
    <a:srgbClr val="DCC8A4"/>
    <a:srgbClr val="CC6600"/>
    <a:srgbClr val="99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148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706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590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0843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885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0835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706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8777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310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869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264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C8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DD755-FD92-47DD-98AA-1153DF695D77}" type="datetimeFigureOut">
              <a:rPr lang="pt-BR" smtClean="0"/>
              <a:t>28/03/2019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15859-34C5-4BB9-9E4F-1B11C37B79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2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motiobal music - Riverde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9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32816">
            <a:off x="2573133" y="1030313"/>
            <a:ext cx="41533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DCB884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Lobo Solitário</a:t>
            </a:r>
            <a:endParaRPr lang="pt-BR" sz="5400" b="1" cap="none" spc="0" dirty="0">
              <a:ln>
                <a:solidFill>
                  <a:srgbClr val="DCB884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21217667">
            <a:off x="2715511" y="2634567"/>
            <a:ext cx="4022033" cy="6987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E7CFAB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E7CFAB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991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653" y="243192"/>
            <a:ext cx="3431091" cy="4795736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CaixaDeTexto 2"/>
          <p:cNvSpPr txBox="1"/>
          <p:nvPr/>
        </p:nvSpPr>
        <p:spPr>
          <a:xfrm>
            <a:off x="1072699" y="802035"/>
            <a:ext cx="492769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Filho da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timidez, 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lembro que cedo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idade,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era um lobo solitário,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percorrendo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caminhos e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arvoredos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deixando que o sol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adentrasse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menina do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olho,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calor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vestia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da cabeça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aos pés.</a:t>
            </a:r>
          </a:p>
        </p:txBody>
      </p:sp>
    </p:spTree>
    <p:extLst>
      <p:ext uri="{BB962C8B-B14F-4D97-AF65-F5344CB8AC3E}">
        <p14:creationId xmlns:p14="http://schemas.microsoft.com/office/powerpoint/2010/main" val="692808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8094"/>
            <a:ext cx="9144000" cy="521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18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653" y="243192"/>
            <a:ext cx="3431091" cy="4795736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CaixaDeTexto 2"/>
          <p:cNvSpPr txBox="1"/>
          <p:nvPr/>
        </p:nvSpPr>
        <p:spPr>
          <a:xfrm>
            <a:off x="671278" y="719847"/>
            <a:ext cx="586224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não gostasse,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companhia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uns dos outros.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minha energia era tal, que o apelo 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eram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rios e os riachos, subindo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descendo árvores, na busca de ninhos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passarinhos 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– Só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contemplar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–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 ansiedade era vê-los crescer.</a:t>
            </a:r>
          </a:p>
        </p:txBody>
      </p:sp>
    </p:spTree>
    <p:extLst>
      <p:ext uri="{BB962C8B-B14F-4D97-AF65-F5344CB8AC3E}">
        <p14:creationId xmlns:p14="http://schemas.microsoft.com/office/powerpoint/2010/main" val="3260281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33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r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653" y="243192"/>
            <a:ext cx="3431091" cy="4795736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CaixaDeTexto 2"/>
          <p:cNvSpPr txBox="1"/>
          <p:nvPr/>
        </p:nvSpPr>
        <p:spPr>
          <a:xfrm>
            <a:off x="796305" y="802035"/>
            <a:ext cx="543610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Meus amigos não entendiam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que era eu uma pessoa tão feliz;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Talvez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não esperasse nada, 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senão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a Natureza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aos olhos me dizia, 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perscrutando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longe,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horizonte.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Debandada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aves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sincronia, com o bater do coração.</a:t>
            </a:r>
          </a:p>
        </p:txBody>
      </p:sp>
    </p:spTree>
    <p:extLst>
      <p:ext uri="{BB962C8B-B14F-4D97-AF65-F5344CB8AC3E}">
        <p14:creationId xmlns:p14="http://schemas.microsoft.com/office/powerpoint/2010/main" val="312859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71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653" y="243192"/>
            <a:ext cx="3431091" cy="4795736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CaixaDeTexto 2"/>
          <p:cNvSpPr txBox="1"/>
          <p:nvPr/>
        </p:nvSpPr>
        <p:spPr>
          <a:xfrm>
            <a:off x="876819" y="802035"/>
            <a:ext cx="517301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Subindo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montes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calcorrear 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caminhos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empedrados,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tardes de Verão,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encostando-me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uma árvore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livro na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mão.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Ali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ficava horas esquecidas,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escutando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longe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tamborilar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águas nos seixos.</a:t>
            </a:r>
          </a:p>
        </p:txBody>
      </p:sp>
    </p:spTree>
    <p:extLst>
      <p:ext uri="{BB962C8B-B14F-4D97-AF65-F5344CB8AC3E}">
        <p14:creationId xmlns:p14="http://schemas.microsoft.com/office/powerpoint/2010/main" val="181634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9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653" y="243192"/>
            <a:ext cx="3431091" cy="4795736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CaixaDeTexto 2"/>
          <p:cNvSpPr txBox="1"/>
          <p:nvPr/>
        </p:nvSpPr>
        <p:spPr>
          <a:xfrm>
            <a:off x="679423" y="768485"/>
            <a:ext cx="555793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Detrás do silvado o sibilar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uma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cobra,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como um restolho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cactos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secos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matagal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soprados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pelo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vento;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Distraindo-me dos sonhos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acordados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emoção,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vislumbre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vida e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novidade,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além das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letras 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consumadas.</a:t>
            </a:r>
          </a:p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64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" t="10963" r="1894" b="10963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3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r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79771" y="4681835"/>
            <a:ext cx="2162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91070" y="4681834"/>
            <a:ext cx="1941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73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41171">
            <a:off x="2213822" y="924227"/>
            <a:ext cx="4716356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sz="1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Música:Emotiobal</a:t>
            </a:r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Music-</a:t>
            </a:r>
            <a:r>
              <a:rPr lang="pt-BR" sz="1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Riverdel</a:t>
            </a:r>
            <a:endParaRPr lang="pt-BR" sz="1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33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blinds dir="vert"/>
      </p:transition>
    </mc:Choice>
    <mc:Fallback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263</Words>
  <Application>Microsoft Office PowerPoint</Application>
  <PresentationFormat>Apresentação na tela (16:9)</PresentationFormat>
  <Paragraphs>54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2019-03-25T23:31:30Z</dcterms:created>
  <dcterms:modified xsi:type="dcterms:W3CDTF">2019-03-29T00:29:23Z</dcterms:modified>
</cp:coreProperties>
</file>