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8" r:id="rId4"/>
    <p:sldId id="257" r:id="rId5"/>
    <p:sldId id="263" r:id="rId6"/>
    <p:sldId id="260" r:id="rId7"/>
    <p:sldId id="264" r:id="rId8"/>
    <p:sldId id="261" r:id="rId9"/>
    <p:sldId id="265" r:id="rId10"/>
    <p:sldId id="259" r:id="rId11"/>
    <p:sldId id="262" r:id="rId1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866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540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9688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340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29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996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76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43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454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91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78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43A00-D7B3-4689-B342-F0C19C527CE0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81CB0-0A5E-450E-89B4-E4CE2B9AC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5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6A050B7-CF89-6608-89C4-01860EAE38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7-RICHARD CLAYDERMAN MEMORY">
            <a:hlinkClick r:id="" action="ppaction://media"/>
            <a:extLst>
              <a:ext uri="{FF2B5EF4-FFF2-40B4-BE49-F238E27FC236}">
                <a16:creationId xmlns:a16="http://schemas.microsoft.com/office/drawing/2014/main" id="{9E9173E7-597E-5573-265B-CDB62BD140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1696" y="21178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5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6E0DF56-C33F-A42A-42C5-310E3DF7FE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19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fallOver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13C784-E2F8-B004-AFC1-75D8D722B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579F60F-E287-087E-46A3-6991B65A6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615" r="2751" b="1615"/>
          <a:stretch/>
        </p:blipFill>
        <p:spPr>
          <a:xfrm rot="5400000">
            <a:off x="2042491" y="-1863091"/>
            <a:ext cx="4880111" cy="86172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97DA9C0-B3BE-C752-01BB-2F9E09D0901A}"/>
              </a:ext>
            </a:extLst>
          </p:cNvPr>
          <p:cNvSpPr/>
          <p:nvPr/>
        </p:nvSpPr>
        <p:spPr>
          <a:xfrm>
            <a:off x="1249753" y="1331843"/>
            <a:ext cx="577721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Vida Emocionante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B8E7B11-57D8-2BF3-B0DA-BA8CF4668870}"/>
              </a:ext>
            </a:extLst>
          </p:cNvPr>
          <p:cNvSpPr/>
          <p:nvPr/>
        </p:nvSpPr>
        <p:spPr>
          <a:xfrm rot="573037">
            <a:off x="1434241" y="3096438"/>
            <a:ext cx="4929809" cy="15169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 Pereira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MDLUZ 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9E89979-58CE-C672-B766-E327D9F21D40}"/>
              </a:ext>
            </a:extLst>
          </p:cNvPr>
          <p:cNvSpPr/>
          <p:nvPr/>
        </p:nvSpPr>
        <p:spPr>
          <a:xfrm>
            <a:off x="3925328" y="4285414"/>
            <a:ext cx="387453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cap="none" spc="0" dirty="0">
                <a:ln/>
                <a:effectLst/>
              </a:rPr>
              <a:t>                                   18/08/2023</a:t>
            </a:r>
          </a:p>
          <a:p>
            <a:pPr algn="ctr"/>
            <a:endParaRPr lang="pt-BR" sz="24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05480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E358D0E-1DDE-9D26-BBAF-8518A0D79397}"/>
              </a:ext>
            </a:extLst>
          </p:cNvPr>
          <p:cNvSpPr txBox="1"/>
          <p:nvPr/>
        </p:nvSpPr>
        <p:spPr>
          <a:xfrm>
            <a:off x="1098502" y="2017645"/>
            <a:ext cx="694699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cada novo dia o sol nasce,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Colorindo, clareando e aquecendo,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nosso mundo já repleto de maravilhas,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fascínio da Natureza,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Expandindo diante da nossa visão,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Toda a sua majestosa beleza.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EB2476C-96CC-BDDF-673A-8478CC3BE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1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5000">
        <p14:prism dir="u" isContent="1" isInverted="1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0F6A97A-7BA5-136C-535F-6CFF11601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6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2000">
        <p:pull/>
      </p:transition>
    </mc:Choice>
    <mc:Fallback xmlns="">
      <p:transition spd="slow" advTm="2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B147A57-3C61-DC8F-92FE-D21727E4D5F0}"/>
              </a:ext>
            </a:extLst>
          </p:cNvPr>
          <p:cNvSpPr txBox="1"/>
          <p:nvPr/>
        </p:nvSpPr>
        <p:spPr>
          <a:xfrm>
            <a:off x="1232452" y="1828800"/>
            <a:ext cx="697825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isolo da vida vibrante,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entusiasmo e interesse...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vida tornando-me sempre atuante,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Quebro hábitos, rotinas acomodadas,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Abro-me a novas pessoas e novos assuntos,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 motivada um mundo maior me espera.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41B306E-A007-CFCB-E391-0C04A28AA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0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5000">
        <p:pull dir="u"/>
      </p:transition>
    </mc:Choice>
    <mc:Fallback xmlns="">
      <p:transition spd="slow" advTm="15000">
        <p:pull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6D983FD-8CF3-9388-2E49-91815877B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5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2000">
        <p14:reveal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565CE96-6F3D-1CCC-095D-2B9A61A3C517}"/>
              </a:ext>
            </a:extLst>
          </p:cNvPr>
          <p:cNvSpPr txBox="1"/>
          <p:nvPr/>
        </p:nvSpPr>
        <p:spPr>
          <a:xfrm>
            <a:off x="1619236" y="2136913"/>
            <a:ext cx="590552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sorriso eclode espontaneamente,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Diante de uma surpresa feliz,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Reflete minha alegria interior,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Abro a janela para a vida,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vejo-a no presente de cada estação...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Outono, Inverno, Primavera e Verão!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4C37CED-4C7F-EE4C-A8B3-11B20C3B24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5000">
        <p14:prism dir="d" isContent="1" isInverted="1"/>
      </p:transition>
    </mc:Choice>
    <mc:Fallback xmlns=""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270348-A379-2E9C-AB1E-01091EA18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2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90FDDD2D-E6FB-81FC-5274-7F09111A73EE}"/>
              </a:ext>
            </a:extLst>
          </p:cNvPr>
          <p:cNvSpPr txBox="1"/>
          <p:nvPr/>
        </p:nvSpPr>
        <p:spPr>
          <a:xfrm>
            <a:off x="65673" y="4666799"/>
            <a:ext cx="4127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 Pereira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3B1ACED-9197-8254-8842-738B94E65048}"/>
              </a:ext>
            </a:extLst>
          </p:cNvPr>
          <p:cNvSpPr txBox="1"/>
          <p:nvPr/>
        </p:nvSpPr>
        <p:spPr>
          <a:xfrm>
            <a:off x="6041128" y="4576327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A0E839D-EA2F-9173-835E-96BFCD907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3000">
        <p14:ripple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13C784-E2F8-B004-AFC1-75D8D722B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579F60F-E287-087E-46A3-6991B65A6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615" r="2751" b="1615"/>
          <a:stretch/>
        </p:blipFill>
        <p:spPr>
          <a:xfrm rot="5400000">
            <a:off x="2131944" y="-1700172"/>
            <a:ext cx="4880111" cy="86172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A8D1E5-42F9-492B-1C79-2E9FC7E871D7}"/>
              </a:ext>
            </a:extLst>
          </p:cNvPr>
          <p:cNvSpPr txBox="1"/>
          <p:nvPr/>
        </p:nvSpPr>
        <p:spPr>
          <a:xfrm>
            <a:off x="696573" y="715617"/>
            <a:ext cx="656782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Texto:Marilza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Pereira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(MDLUZ)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Memory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273680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Tm="15000">
        <p15:prstTrans prst="crush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91</TotalTime>
  <Words>190</Words>
  <Application>Microsoft Office PowerPoint</Application>
  <PresentationFormat>Apresentação na tela (16:9)</PresentationFormat>
  <Paragraphs>36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6</cp:revision>
  <dcterms:created xsi:type="dcterms:W3CDTF">2023-09-26T01:21:08Z</dcterms:created>
  <dcterms:modified xsi:type="dcterms:W3CDTF">2023-09-27T14:12:59Z</dcterms:modified>
</cp:coreProperties>
</file>