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264" r:id="rId4"/>
    <p:sldId id="260" r:id="rId5"/>
    <p:sldId id="266" r:id="rId6"/>
    <p:sldId id="261" r:id="rId7"/>
    <p:sldId id="265" r:id="rId8"/>
    <p:sldId id="267" r:id="rId9"/>
    <p:sldId id="268" r:id="rId10"/>
    <p:sldId id="269" r:id="rId11"/>
    <p:sldId id="257" r:id="rId12"/>
    <p:sldId id="263" r:id="rId13"/>
    <p:sldId id="259" r:id="rId14"/>
    <p:sldId id="262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91" autoAdjust="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86F04-C1BF-427B-B8F2-5A25DFA1F8A9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04EC38-95FB-4F41-8303-99C8455537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673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04EC38-95FB-4F41-8303-99C845553780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120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2199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339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48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6227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729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4796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9687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7902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5145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689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3539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E946B-8748-4810-96EF-9B0C84E39BBB}" type="datetimeFigureOut">
              <a:rPr lang="pt-BR" smtClean="0"/>
              <a:t>18/12/2023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620A2-31CA-4EB6-8A59-7C150862B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458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227035-A8D1-5D6E-3E7E-F9CDB69740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16E927-D0B4-855B-064C-3790AE2C68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3-Unstoppable   Sia (Petar Markoski Violin)">
            <a:hlinkClick r:id="" action="ppaction://media"/>
            <a:extLst>
              <a:ext uri="{FF2B5EF4-FFF2-40B4-BE49-F238E27FC236}">
                <a16:creationId xmlns:a16="http://schemas.microsoft.com/office/drawing/2014/main" id="{FE473B1F-2820-7278-199B-06314CA3B5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37493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3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9F3483D-FB5B-E7FA-2B48-4F419BE4B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2FDCDCC-E58F-0BA8-61FA-0D273C489F37}"/>
              </a:ext>
            </a:extLst>
          </p:cNvPr>
          <p:cNvSpPr/>
          <p:nvPr/>
        </p:nvSpPr>
        <p:spPr>
          <a:xfrm>
            <a:off x="1792247" y="1450249"/>
            <a:ext cx="601671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Quem Acolhe Poetas?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E863A90-2984-1980-507C-638EA28E22EF}"/>
              </a:ext>
            </a:extLst>
          </p:cNvPr>
          <p:cNvSpPr/>
          <p:nvPr/>
        </p:nvSpPr>
        <p:spPr>
          <a:xfrm>
            <a:off x="3343953" y="2753139"/>
            <a:ext cx="2937578" cy="5770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 err="1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Cema</a:t>
            </a:r>
            <a:r>
              <a:rPr lang="pt-BR" sz="33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BR" sz="3300" b="1" dirty="0" err="1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Raizer</a:t>
            </a:r>
            <a:endParaRPr lang="pt-BR" sz="3300" b="1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782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227035-A8D1-5D6E-3E7E-F9CDB6974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0E87F58-D8BC-AFE7-5C08-9DF523981A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1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 dir="ld"/>
      </p:transition>
    </mc:Choice>
    <mc:Fallback xmlns="">
      <p:transition spd="slow" advTm="2000">
        <p:pull dir="l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9F3483D-FB5B-E7FA-2B48-4F419BE4B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22E1BE1-A5C9-5FD9-25F4-2872558801AA}"/>
              </a:ext>
            </a:extLst>
          </p:cNvPr>
          <p:cNvSpPr txBox="1"/>
          <p:nvPr/>
        </p:nvSpPr>
        <p:spPr>
          <a:xfrm>
            <a:off x="1973997" y="1290631"/>
            <a:ext cx="4589719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Quem dá ao poema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merecida imagem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nos surpreende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Envolvidos em comentários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nos deixa claro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entendimento da obra?</a:t>
            </a:r>
          </a:p>
        </p:txBody>
      </p:sp>
    </p:spTree>
    <p:extLst>
      <p:ext uri="{BB962C8B-B14F-4D97-AF65-F5344CB8AC3E}">
        <p14:creationId xmlns:p14="http://schemas.microsoft.com/office/powerpoint/2010/main" val="190069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227035-A8D1-5D6E-3E7E-F9CDB6974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555234C-37B6-0087-10FF-29C33AC39C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74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gallery dir="l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9F3483D-FB5B-E7FA-2B48-4F419BE4B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6037421-4C18-40D7-C8EA-B331B5E7BE13}"/>
              </a:ext>
            </a:extLst>
          </p:cNvPr>
          <p:cNvSpPr txBox="1"/>
          <p:nvPr/>
        </p:nvSpPr>
        <p:spPr>
          <a:xfrm>
            <a:off x="1672274" y="1580322"/>
            <a:ext cx="5331909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sempre uma bela novidade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Das FADAS a promover Poesia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Dando brilho aos versos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imagens e música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personalizam o tema!</a:t>
            </a:r>
          </a:p>
        </p:txBody>
      </p:sp>
    </p:spTree>
    <p:extLst>
      <p:ext uri="{BB962C8B-B14F-4D97-AF65-F5344CB8AC3E}">
        <p14:creationId xmlns:p14="http://schemas.microsoft.com/office/powerpoint/2010/main" val="19688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227035-A8D1-5D6E-3E7E-F9CDB6974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6F345F8-3978-9789-6A17-FF7DAC5D8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49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9F3483D-FB5B-E7FA-2B48-4F419BE4B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9B5BC06-A697-13A0-F48F-953D8552C0DD}"/>
              </a:ext>
            </a:extLst>
          </p:cNvPr>
          <p:cNvSpPr txBox="1"/>
          <p:nvPr/>
        </p:nvSpPr>
        <p:spPr>
          <a:xfrm>
            <a:off x="1399861" y="1244464"/>
            <a:ext cx="567815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Sentimos emoção ao ler a obra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Reproduzida a iluminar o vídeo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gente se surpreende e gosta...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Sente o grande valor desse encontro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tantos Poetas inspirados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 emoção de ler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tecer comentários...</a:t>
            </a:r>
          </a:p>
        </p:txBody>
      </p:sp>
    </p:spTree>
    <p:extLst>
      <p:ext uri="{BB962C8B-B14F-4D97-AF65-F5344CB8AC3E}">
        <p14:creationId xmlns:p14="http://schemas.microsoft.com/office/powerpoint/2010/main" val="398390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227035-A8D1-5D6E-3E7E-F9CDB6974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22F0BF5-4CCF-5B1C-708F-4C0D2332D2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55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erris dir="r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9F3483D-FB5B-E7FA-2B48-4F419BE4B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C063F21-56D5-1298-EC95-3E5672888F6F}"/>
              </a:ext>
            </a:extLst>
          </p:cNvPr>
          <p:cNvSpPr txBox="1"/>
          <p:nvPr/>
        </p:nvSpPr>
        <p:spPr>
          <a:xfrm>
            <a:off x="1815694" y="1371600"/>
            <a:ext cx="4964821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criatividade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Poética de Fadas</a:t>
            </a:r>
          </a:p>
          <a:p>
            <a:pPr algn="ctr"/>
            <a:r>
              <a:rPr lang="pt-BR" sz="27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Cléo, Luzia e Olga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Levam ao mundo...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Inspiração de cada Autor!</a:t>
            </a:r>
          </a:p>
        </p:txBody>
      </p:sp>
    </p:spTree>
    <p:extLst>
      <p:ext uri="{BB962C8B-B14F-4D97-AF65-F5344CB8AC3E}">
        <p14:creationId xmlns:p14="http://schemas.microsoft.com/office/powerpoint/2010/main" val="55257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9B585CD8-5054-1499-F158-C43F6656E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8B07C35C-0271-FB04-7F14-318815CC3E3D}"/>
              </a:ext>
            </a:extLst>
          </p:cNvPr>
          <p:cNvSpPr txBox="1"/>
          <p:nvPr/>
        </p:nvSpPr>
        <p:spPr>
          <a:xfrm rot="21432637">
            <a:off x="1103244" y="4647211"/>
            <a:ext cx="214685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Luzia Gabrieli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39E9CE84-D14C-0E2C-5869-D15D87A5F30F}"/>
              </a:ext>
            </a:extLst>
          </p:cNvPr>
          <p:cNvSpPr txBox="1"/>
          <p:nvPr/>
        </p:nvSpPr>
        <p:spPr>
          <a:xfrm rot="168798">
            <a:off x="3933062" y="35409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BC444146-48D1-B5A2-524B-F926B3311548}"/>
              </a:ext>
            </a:extLst>
          </p:cNvPr>
          <p:cNvSpPr txBox="1"/>
          <p:nvPr/>
        </p:nvSpPr>
        <p:spPr>
          <a:xfrm rot="193273">
            <a:off x="6138376" y="4657148"/>
            <a:ext cx="155683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Olga Lopes</a:t>
            </a:r>
          </a:p>
        </p:txBody>
      </p:sp>
    </p:spTree>
    <p:extLst>
      <p:ext uri="{BB962C8B-B14F-4D97-AF65-F5344CB8AC3E}">
        <p14:creationId xmlns:p14="http://schemas.microsoft.com/office/powerpoint/2010/main" val="1669776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5000">
        <p15:prstTrans prst="wind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227035-A8D1-5D6E-3E7E-F9CDB6974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7C88797-A205-6DFC-E1AB-FFA2D163A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09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66C5961-8034-0A99-2740-3541FB2A8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43FBF69-3B69-A9D8-0DFD-24C407692E98}"/>
              </a:ext>
            </a:extLst>
          </p:cNvPr>
          <p:cNvSpPr txBox="1"/>
          <p:nvPr/>
        </p:nvSpPr>
        <p:spPr>
          <a:xfrm>
            <a:off x="1329398" y="4621237"/>
            <a:ext cx="2029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Cema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Raizer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7B4C547-7C41-193D-2DA8-02A4F02FBF11}"/>
              </a:ext>
            </a:extLst>
          </p:cNvPr>
          <p:cNvSpPr txBox="1"/>
          <p:nvPr/>
        </p:nvSpPr>
        <p:spPr>
          <a:xfrm>
            <a:off x="5655213" y="4681542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530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9F3483D-FB5B-E7FA-2B48-4F419BE4B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231A8D-2F35-696F-64FC-0A697635BEDB}"/>
              </a:ext>
            </a:extLst>
          </p:cNvPr>
          <p:cNvSpPr txBox="1"/>
          <p:nvPr/>
        </p:nvSpPr>
        <p:spPr>
          <a:xfrm>
            <a:off x="1872951" y="1297746"/>
            <a:ext cx="4679486" cy="32951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Cema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Raizer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Música:Unstoppable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Sia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Petar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Markoski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Violin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http://www.sergrasan.com.br/cleoslides</a:t>
            </a:r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/>
              </a:rPr>
              <a:t>Clique Aqui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07606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 dir="u" isContent="1" isInverted="1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</TotalTime>
  <Words>166</Words>
  <Application>Microsoft Office PowerPoint</Application>
  <PresentationFormat>Apresentação na tela (16:9)</PresentationFormat>
  <Paragraphs>41</Paragraphs>
  <Slides>14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Arial</vt:lpstr>
      <vt:lpstr>Bookman Old Style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2023-12-18T18:25:55Z</dcterms:created>
  <dcterms:modified xsi:type="dcterms:W3CDTF">2023-12-18T18:27:26Z</dcterms:modified>
</cp:coreProperties>
</file>