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0" r:id="rId5"/>
    <p:sldId id="266" r:id="rId6"/>
    <p:sldId id="263" r:id="rId7"/>
    <p:sldId id="267" r:id="rId8"/>
    <p:sldId id="262" r:id="rId9"/>
    <p:sldId id="268" r:id="rId10"/>
    <p:sldId id="261" r:id="rId11"/>
    <p:sldId id="269" r:id="rId12"/>
    <p:sldId id="258" r:id="rId13"/>
    <p:sldId id="259" r:id="rId14"/>
    <p:sldId id="264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7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91B193-0006-1B8D-D68B-C6F10E5E8B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268CB56-9916-93E3-4EF8-D854564B8A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397E812-E34B-7B89-5DC7-F1F883571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410E627-BD88-BA05-6649-3D2F2B196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E9CDA0-F573-D05C-ACFA-1A831DFBA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921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D4385E-07BA-6C68-1939-8BAFA2CEF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AAFD18F-6101-6EEA-D1A6-6B8EC9A7E8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D508DA6-5FE6-F639-993F-5EB6056B3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6D339FD-6857-5A8D-E0B6-C9D7062A7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A2D66CB-5257-C9E4-1A98-0B5994151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18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2C669D-E83E-6D79-076E-00247277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7B3AC1B-EF0B-3196-F050-8049A2986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E132539-3800-76FF-D4EE-5C92A21B8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7210049-273F-5B87-2C47-FA06AE06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28F140E-38A1-A5A0-B197-EB32A6A57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4433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64B03D-D957-6A7E-AE59-C3AB38D5D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F672BA9-B568-6AC9-87B6-40EAE84570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EC9D86A-E32A-5781-8827-2029F9323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1127F39-CEFA-BA62-ADE4-8A47D40D8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6B6F286-FE1F-E245-6955-F07AAAF9D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34A8671-53EA-EEF0-458C-06E7648F4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67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FAFE83-C275-5102-3699-9127C9652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239D219-6745-352A-48EB-9364811C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5219066-D464-1E82-9661-E32B29B44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C40429E-6691-4A91-6FC7-3F473BB6EE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5AFCEB3-99F3-EFA6-1B2B-2531EE7A6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61DC47F-1DF9-0075-6722-D9D8A0BED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B94369F-A785-C077-F902-7D6932ED3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B1CC578-5799-C476-013A-5FDC45219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071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30F77A-CBEB-A70F-E75B-17BD4DC82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F916AFE-3EF9-F06E-2506-2E0627FBB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EB0E735-6BEA-60D5-BB90-6DE1C58D0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042B0D4-7931-F67C-00FF-87A7ACC66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94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64487AD-652D-49C0-D753-BFBB1275A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5A2A016-941A-44B2-663F-FF8E6568B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8111F92-A497-7504-D1CD-9D0691184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549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241519-8419-CCC4-B5AF-01332209B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8EFEEF3-8CC7-F668-EF61-F4ADE8565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84AC2E7-7C69-D816-EA0C-32DF4E7C7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41932C9-37D6-AE88-E29E-DF97E2B27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6406871-44C5-CBAC-BBAF-BEEC591EA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E2F7BF9-FECA-DBC6-2898-0809CC700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81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8CD6C7-271B-D6A3-BF17-D94477D21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7335A501-0979-8BA6-F878-B94115DD4F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5BB6FF3-403E-B625-6732-E67D7CB89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C46B9FF-0A3C-CCE4-228D-E1823EBAB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F10D1EC-9B29-1013-75A6-9ACE5FD16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43EAC7D-2ACB-3D4A-09E3-B3A446634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89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3DD5AF-F925-58F4-65F6-EB409EBC2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8E2292D-9C2D-ECFA-CF52-3D40AD19F1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F3BFE8C-12C1-EB25-CD4B-A6664AE9B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E49CCD-8913-6700-E302-CD1AF4E74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027803F-30C8-036C-C798-56254B8F4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366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DAB1C28-C39D-D41B-E75F-183B6DA4F8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E2A6368-616D-FEB4-9D35-07513D3AD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6112186-EB19-CB2A-CCF8-A8BB7CE14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1EB025-0DF9-A6E8-135C-CD9DB6550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0251A5D-890A-3FC4-987F-3C050EC26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8339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B8B0A3C-5846-B0EB-1D18-674196404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CD66495-9679-CA18-C6D0-46C4B850A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A919AE3-0179-2ED1-3C17-AF4AF5BC66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04AC2-9508-45CE-B1D1-5B20D2D445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3DA0FB5-324B-403B-D3B2-A6672AFCE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51961BA-B294-914A-6932-9304EF06E6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CEC98-FD4E-48FC-A2C7-A0C72BF2A7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509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4589709-1B95-023F-94AF-0A4BE6E5B0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Mar   Bea Duarte (InstrumentalKaraokê)">
            <a:hlinkClick r:id="" action="ppaction://media"/>
            <a:extLst>
              <a:ext uri="{FF2B5EF4-FFF2-40B4-BE49-F238E27FC236}">
                <a16:creationId xmlns:a16="http://schemas.microsoft.com/office/drawing/2014/main" id="{D54D0FAD-7A62-ABD3-EEE8-70600BFACB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4401" y="3004931"/>
            <a:ext cx="609600" cy="6096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9900A19-2815-5D27-A554-0E9331E270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7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2FB5691-EADD-499C-A734-1C4B8582CA80}"/>
              </a:ext>
            </a:extLst>
          </p:cNvPr>
          <p:cNvSpPr/>
          <p:nvPr/>
        </p:nvSpPr>
        <p:spPr>
          <a:xfrm>
            <a:off x="4004448" y="1668622"/>
            <a:ext cx="39180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latin typeface="Monotype Corsiva" panose="03010101010201010101" pitchFamily="66" charset="0"/>
              </a:rPr>
              <a:t>Eu e o Mar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07A73B-8FF8-1D21-E27C-0ECA9AB74153}"/>
              </a:ext>
            </a:extLst>
          </p:cNvPr>
          <p:cNvSpPr/>
          <p:nvPr/>
        </p:nvSpPr>
        <p:spPr>
          <a:xfrm rot="718739">
            <a:off x="2829341" y="3590509"/>
            <a:ext cx="5664511" cy="85734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57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comb/>
      </p:transition>
    </mc:Choice>
    <mc:Fallback xmlns="">
      <p:transition spd="slow" advTm="9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02894B3-32C2-F162-8077-F9700E9277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0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:pull/>
      </p:transition>
    </mc:Choice>
    <mc:Fallback>
      <p:transition spd="slow" advTm="4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3DB7E6E-A9BC-4DE4-139F-58FB9CC82146}"/>
              </a:ext>
            </a:extLst>
          </p:cNvPr>
          <p:cNvSpPr txBox="1"/>
          <p:nvPr/>
        </p:nvSpPr>
        <p:spPr>
          <a:xfrm>
            <a:off x="3682519" y="1377148"/>
            <a:ext cx="482696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Nós dois temos muito um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outro para nos dar,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dia tenho muito mais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sal em minhas águas,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 dia eu sou o doce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falta no mar...</a:t>
            </a:r>
          </a:p>
        </p:txBody>
      </p:sp>
    </p:spTree>
    <p:extLst>
      <p:ext uri="{BB962C8B-B14F-4D97-AF65-F5344CB8AC3E}">
        <p14:creationId xmlns:p14="http://schemas.microsoft.com/office/powerpoint/2010/main" val="91841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4401B54-5344-C8D9-DDEF-5844193A7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96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14:reveal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F38F3CB-BE30-70B9-56A8-C7A9A88C3E61}"/>
              </a:ext>
            </a:extLst>
          </p:cNvPr>
          <p:cNvSpPr txBox="1"/>
          <p:nvPr/>
        </p:nvSpPr>
        <p:spPr>
          <a:xfrm>
            <a:off x="2526753" y="1536174"/>
            <a:ext cx="713849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dia, eu sou a calmaria que o doma,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outros, sou a selvageria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faz avançar,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Romper limites e arrebentar grilhões,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as ondas que eu engulo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ele faz transbordar...</a:t>
            </a:r>
          </a:p>
        </p:txBody>
      </p:sp>
    </p:spTree>
    <p:extLst>
      <p:ext uri="{BB962C8B-B14F-4D97-AF65-F5344CB8AC3E}">
        <p14:creationId xmlns:p14="http://schemas.microsoft.com/office/powerpoint/2010/main" val="226923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A1B663-ED19-DB54-1A37-464530A08F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50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14:ripple dir="lu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67E50E-0AB5-F887-044B-7A678A834CB6}"/>
              </a:ext>
            </a:extLst>
          </p:cNvPr>
          <p:cNvSpPr txBox="1"/>
          <p:nvPr/>
        </p:nvSpPr>
        <p:spPr>
          <a:xfrm>
            <a:off x="2397711" y="1272859"/>
            <a:ext cx="739657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partes isoladas, cada um no seu lugar,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no ir  e vir de vagas solitárias,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Guardando no azul, lágrimas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nunca derramei. Ele, no ir e vir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ondas imaginárias,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Guardando os segredos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lágrimas que não chorei.</a:t>
            </a:r>
          </a:p>
        </p:txBody>
      </p:sp>
    </p:spTree>
    <p:extLst>
      <p:ext uri="{BB962C8B-B14F-4D97-AF65-F5344CB8AC3E}">
        <p14:creationId xmlns:p14="http://schemas.microsoft.com/office/powerpoint/2010/main" val="173141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A579A9A-DFF7-81C2-7B7A-74D1292B9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28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7F10F8F-EB3F-1CED-637F-02ED39778C5D}"/>
              </a:ext>
            </a:extLst>
          </p:cNvPr>
          <p:cNvSpPr txBox="1"/>
          <p:nvPr/>
        </p:nvSpPr>
        <p:spPr>
          <a:xfrm>
            <a:off x="2376872" y="1947062"/>
            <a:ext cx="743825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tão extenso, atrevido e profundo.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tão pequena, sufocando meus gritos,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paisagem escondida, calada,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medo do mundo.</a:t>
            </a:r>
          </a:p>
        </p:txBody>
      </p:sp>
    </p:spTree>
    <p:extLst>
      <p:ext uri="{BB962C8B-B14F-4D97-AF65-F5344CB8AC3E}">
        <p14:creationId xmlns:p14="http://schemas.microsoft.com/office/powerpoint/2010/main" val="137139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DD815B2-8E6B-CC44-855E-8F3C050185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3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14:ripple dir="rd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ACE494-0E45-3F59-04EE-FB5762DB8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13C477E6-C7BF-C5BD-6B24-4553E0D55664}"/>
              </a:ext>
            </a:extLst>
          </p:cNvPr>
          <p:cNvSpPr txBox="1"/>
          <p:nvPr/>
        </p:nvSpPr>
        <p:spPr>
          <a:xfrm>
            <a:off x="868498" y="6057900"/>
            <a:ext cx="42066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5ADFA39-122D-6F57-BCD8-90EC467EA0FC}"/>
              </a:ext>
            </a:extLst>
          </p:cNvPr>
          <p:cNvSpPr txBox="1"/>
          <p:nvPr/>
        </p:nvSpPr>
        <p:spPr>
          <a:xfrm>
            <a:off x="8173290" y="6107499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33C60948-0F91-473C-0D66-FDC868FB4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3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:pull/>
      </p:transition>
    </mc:Choice>
    <mc:Fallback>
      <p:transition spd="slow" advTm="4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C2B48C0-EA9A-475B-7F06-F83875096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01A4D3-65AB-4143-661F-4FE888F66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4000">
        <p:fade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F78381-C94C-4154-02DA-DC8B16BA9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D0F8261-9B98-431E-A068-58017CC380A4}"/>
              </a:ext>
            </a:extLst>
          </p:cNvPr>
          <p:cNvSpPr txBox="1"/>
          <p:nvPr/>
        </p:nvSpPr>
        <p:spPr>
          <a:xfrm>
            <a:off x="2569233" y="1245058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Mar-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Duarte Instrumental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7764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4000">
        <p:split orient="vert"/>
      </p:transition>
    </mc:Choice>
    <mc:Fallback>
      <p:transition spd="slow" advTm="14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218</Words>
  <Application>Microsoft Office PowerPoint</Application>
  <PresentationFormat>Widescreen</PresentationFormat>
  <Paragraphs>36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 e o Mar- Maria do Rosario Bessas C.M)</dc:title>
  <dc:subject>Poesia</dc:subject>
  <dc:creator>Luzia Gabriele</dc:creator>
  <cp:lastModifiedBy>Luzia Gabriele</cp:lastModifiedBy>
  <cp:revision>9</cp:revision>
  <dcterms:created xsi:type="dcterms:W3CDTF">2023-11-28T23:33:27Z</dcterms:created>
  <dcterms:modified xsi:type="dcterms:W3CDTF">2023-12-01T23:43:37Z</dcterms:modified>
</cp:coreProperties>
</file>