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5" r:id="rId6"/>
    <p:sldId id="264" r:id="rId7"/>
    <p:sldId id="266" r:id="rId8"/>
    <p:sldId id="260" r:id="rId9"/>
    <p:sldId id="267" r:id="rId10"/>
    <p:sldId id="261" r:id="rId11"/>
    <p:sldId id="268" r:id="rId12"/>
    <p:sldId id="263" r:id="rId13"/>
    <p:sldId id="259" r:id="rId14"/>
    <p:sldId id="26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4237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1902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2748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0811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5887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460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2767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579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3032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3748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5951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EB36B-3776-4C4D-9090-5A09C019099F}" type="datetimeFigureOut">
              <a:rPr lang="pt-BR" smtClean="0"/>
              <a:t>21/06/2018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82295-768D-4394-A65C-6B9B28C54C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6238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lauta de pan - Aranjuez mon amour - Zamfi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412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96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830" y="399392"/>
            <a:ext cx="3196853" cy="4519449"/>
          </a:xfrm>
          <a:prstGeom prst="rect">
            <a:avLst/>
          </a:prstGeom>
          <a:effectLst>
            <a:softEdge rad="482600"/>
          </a:effectLst>
        </p:spPr>
      </p:pic>
      <p:sp>
        <p:nvSpPr>
          <p:cNvPr id="6" name="Retângulo 5"/>
          <p:cNvSpPr/>
          <p:nvPr/>
        </p:nvSpPr>
        <p:spPr>
          <a:xfrm rot="20160047">
            <a:off x="2375582" y="1752732"/>
            <a:ext cx="256403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lonna MT" panose="04020805060202030203" pitchFamily="82" charset="0"/>
              </a:rPr>
              <a:t>Arrepios</a:t>
            </a:r>
            <a:endParaRPr lang="pt-BR" sz="5400" b="1" cap="none" spc="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  <p:sp>
        <p:nvSpPr>
          <p:cNvPr id="7" name="Retângulo 6"/>
          <p:cNvSpPr/>
          <p:nvPr/>
        </p:nvSpPr>
        <p:spPr>
          <a:xfrm rot="20113994">
            <a:off x="2218216" y="2808244"/>
            <a:ext cx="375882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lonna MT" panose="04020805060202030203" pitchFamily="82" charset="0"/>
              </a:rPr>
              <a:t>José Fernandez Rodriguez</a:t>
            </a:r>
            <a:endParaRPr lang="pt-BR" sz="5400" b="1" cap="none" spc="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856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92932" y="1294477"/>
            <a:ext cx="395813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arrepios de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frio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afago em teus braços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abraço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aqueço no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calor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teu corpo...</a:t>
            </a:r>
          </a:p>
        </p:txBody>
      </p:sp>
    </p:spTree>
    <p:extLst>
      <p:ext uri="{BB962C8B-B14F-4D97-AF65-F5344CB8AC3E}">
        <p14:creationId xmlns:p14="http://schemas.microsoft.com/office/powerpoint/2010/main" val="2366983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0"/>
            <a:ext cx="8881241" cy="514350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147585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40075" y="1682885"/>
            <a:ext cx="42578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meu corpo desfalecer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recupero com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frenesi de teus beijos...</a:t>
            </a:r>
          </a:p>
        </p:txBody>
      </p:sp>
    </p:spTree>
    <p:extLst>
      <p:ext uri="{BB962C8B-B14F-4D97-AF65-F5344CB8AC3E}">
        <p14:creationId xmlns:p14="http://schemas.microsoft.com/office/powerpoint/2010/main" val="30859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2" y="0"/>
            <a:ext cx="8387255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103643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53846" y="1294477"/>
            <a:ext cx="383630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Fico teso e inerte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suavidade de tuas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mãos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percorrendo meu corpo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faz sentir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arrepios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nossos corpos se unem...</a:t>
            </a:r>
          </a:p>
        </p:txBody>
      </p:sp>
    </p:spTree>
    <p:extLst>
      <p:ext uri="{BB962C8B-B14F-4D97-AF65-F5344CB8AC3E}">
        <p14:creationId xmlns:p14="http://schemas.microsoft.com/office/powerpoint/2010/main" val="277875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2" y="0"/>
            <a:ext cx="8784077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147024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16461" y="953310"/>
            <a:ext cx="527099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Nossos corações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batem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desordenado descompasso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vibram e se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aquecem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o vulcão que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lança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suas lavas de fogo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arrepios de um calor intenso...</a:t>
            </a:r>
          </a:p>
        </p:txBody>
      </p:sp>
    </p:spTree>
    <p:extLst>
      <p:ext uri="{BB962C8B-B14F-4D97-AF65-F5344CB8AC3E}">
        <p14:creationId xmlns:p14="http://schemas.microsoft.com/office/powerpoint/2010/main" val="155019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:circle/>
      </p:transition>
    </mc:Choice>
    <mc:Fallback xmlns=""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79" y="0"/>
            <a:ext cx="8628993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305058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53198" y="1786920"/>
            <a:ext cx="360868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ato está consumado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perpetrado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arrepios...</a:t>
            </a:r>
          </a:p>
        </p:txBody>
      </p:sp>
    </p:spTree>
    <p:extLst>
      <p:ext uri="{BB962C8B-B14F-4D97-AF65-F5344CB8AC3E}">
        <p14:creationId xmlns:p14="http://schemas.microsoft.com/office/powerpoint/2010/main" val="225156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7" y="0"/>
            <a:ext cx="8607972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303790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61616" y="453308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116749" y="4620280"/>
            <a:ext cx="35285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José Fernandez Rodriguez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28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 dir="d"/>
      </p:transition>
    </mc:Choice>
    <mc:Fallback xmlns=""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36721" y="778214"/>
            <a:ext cx="5477782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José Fernandez Rodriguez</a:t>
            </a:r>
          </a:p>
          <a:p>
            <a:pPr algn="ctr"/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Música:Flauta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Pan-Aranjuez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Mon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amour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Zanfir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301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</TotalTime>
  <Words>145</Words>
  <Application>Microsoft Office PowerPoint</Application>
  <PresentationFormat>Apresentação na tela (16:9)</PresentationFormat>
  <Paragraphs>38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Colonna MT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14</cp:revision>
  <dcterms:created xsi:type="dcterms:W3CDTF">2018-06-14T23:46:57Z</dcterms:created>
  <dcterms:modified xsi:type="dcterms:W3CDTF">2018-06-21T16:22:38Z</dcterms:modified>
</cp:coreProperties>
</file>