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9" r:id="rId5"/>
    <p:sldId id="260" r:id="rId6"/>
    <p:sldId id="267" r:id="rId7"/>
    <p:sldId id="261" r:id="rId8"/>
    <p:sldId id="266" r:id="rId9"/>
    <p:sldId id="264" r:id="rId10"/>
    <p:sldId id="268" r:id="rId11"/>
    <p:sldId id="263" r:id="rId12"/>
    <p:sldId id="265" r:id="rId13"/>
    <p:sldId id="258" r:id="rId14"/>
    <p:sldId id="262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3731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4266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247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339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749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78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923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617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76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278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577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FBDF-FADD-4582-A175-A819333FB372}" type="datetimeFigureOut">
              <a:rPr lang="pt-BR" smtClean="0"/>
              <a:t>14/07/2019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CA4F6-F5CC-48D3-9143-B516BCF63F4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9244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3" y="0"/>
            <a:ext cx="898835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5-Last Waltz Engelbert Humperdinck   Instrumental cover by Dave Monk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0639" y="27338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20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0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">
        <p14:flythrough dir="out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4944" y="0"/>
            <a:ext cx="3375497" cy="5026769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tângulo 2"/>
          <p:cNvSpPr/>
          <p:nvPr/>
        </p:nvSpPr>
        <p:spPr>
          <a:xfrm rot="1020342">
            <a:off x="3775090" y="1230653"/>
            <a:ext cx="365009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Naquele Dia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1111740">
            <a:off x="3822100" y="2895878"/>
            <a:ext cx="2686569" cy="5982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5400" b="1" cap="none" spc="0" dirty="0" smtClean="0">
                <a:ln>
                  <a:solidFill>
                    <a:srgbClr val="C0000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  <a:endParaRPr lang="pt-BR" sz="5400" b="1" cap="none" spc="0" dirty="0">
              <a:ln>
                <a:solidFill>
                  <a:srgbClr val="C00000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779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590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41863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pageCurlSi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180969">
            <a:off x="2023461" y="1468876"/>
            <a:ext cx="550484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Céu límpido e sol brilhante.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amanhecer deslumbrante!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meu olhar, vi tua alegria,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sorriso maroto. Pura magia!</a:t>
            </a:r>
          </a:p>
        </p:txBody>
      </p:sp>
    </p:spTree>
    <p:extLst>
      <p:ext uri="{BB962C8B-B14F-4D97-AF65-F5344CB8AC3E}">
        <p14:creationId xmlns:p14="http://schemas.microsoft.com/office/powerpoint/2010/main" val="224855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ipe/>
      </p:transition>
    </mc:Choice>
    <mc:Fallback>
      <p:transition spd="slow" advTm="9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04672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814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172176">
            <a:off x="1355634" y="1540698"/>
            <a:ext cx="66670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Teus olhos me viam com cobiça.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 corpo nu enchia-me de premissas.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Teus braços ansiosos ainda me abraçam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Teus lábios com desejos me abrasam. </a:t>
            </a:r>
          </a:p>
        </p:txBody>
      </p:sp>
    </p:spTree>
    <p:extLst>
      <p:ext uri="{BB962C8B-B14F-4D97-AF65-F5344CB8AC3E}">
        <p14:creationId xmlns:p14="http://schemas.microsoft.com/office/powerpoint/2010/main" val="217186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wipe/>
      </p:transition>
    </mc:Choice>
    <mc:Fallback>
      <p:transition spd="slow" advTm="1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25" y="0"/>
            <a:ext cx="83171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1656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175186">
            <a:off x="1094190" y="1786919"/>
            <a:ext cx="72803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presa fácil quando caio nos teus braços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Abraço forte que me envolve como um laço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Naquele dia foste o maior de tantos mais.</a:t>
            </a:r>
          </a:p>
        </p:txBody>
      </p:sp>
    </p:spTree>
    <p:extLst>
      <p:ext uri="{BB962C8B-B14F-4D97-AF65-F5344CB8AC3E}">
        <p14:creationId xmlns:p14="http://schemas.microsoft.com/office/powerpoint/2010/main" val="257241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/>
      </p:transition>
    </mc:Choice>
    <mc:Fallback>
      <p:transition spd="slow" advTm="10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59" y="0"/>
            <a:ext cx="886189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2647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845432">
            <a:off x="1205182" y="1857983"/>
            <a:ext cx="68756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Abro a janela vejo então que o sol sorriu,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doces instantes que a lua encobriu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nosso amor não se acabe, jamais!</a:t>
            </a:r>
          </a:p>
        </p:txBody>
      </p:sp>
    </p:spTree>
    <p:extLst>
      <p:ext uri="{BB962C8B-B14F-4D97-AF65-F5344CB8AC3E}">
        <p14:creationId xmlns:p14="http://schemas.microsoft.com/office/powerpoint/2010/main" val="329463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ipe/>
      </p:transition>
    </mc:Choice>
    <mc:Fallback>
      <p:transition spd="slow" advTm="10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2" y="37694"/>
            <a:ext cx="8501975" cy="50681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225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5804" y="4270443"/>
            <a:ext cx="159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19494" y="4348264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30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623343">
            <a:off x="902208" y="781655"/>
            <a:ext cx="673453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Música:Last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Waltz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–Engelbert 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Humperdinck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66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146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2019-05-09T23:45:47Z</dcterms:created>
  <dcterms:modified xsi:type="dcterms:W3CDTF">2019-07-14T18:30:53Z</dcterms:modified>
</cp:coreProperties>
</file>