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67" r:id="rId3"/>
    <p:sldId id="256" r:id="rId4"/>
    <p:sldId id="269" r:id="rId5"/>
    <p:sldId id="257" r:id="rId6"/>
    <p:sldId id="258" r:id="rId7"/>
    <p:sldId id="264" r:id="rId8"/>
    <p:sldId id="260" r:id="rId9"/>
    <p:sldId id="265" r:id="rId10"/>
    <p:sldId id="261" r:id="rId11"/>
    <p:sldId id="266" r:id="rId12"/>
    <p:sldId id="262" r:id="rId13"/>
    <p:sldId id="259" r:id="rId14"/>
    <p:sldId id="263" r:id="rId15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1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50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65814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89152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81335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109083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730968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46380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389752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09856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341247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0261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99FF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E3A858-63D3-4129-BDE1-A192AB31544B}" type="datetimeFigureOut">
              <a:rPr lang="pt-BR" smtClean="0"/>
              <a:t>26/01/2021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99DF9C-7D9C-4EA7-9962-4E336C5E5479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28462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.br/cleoslides" TargetMode="Externa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5" Type="http://schemas.openxmlformats.org/officeDocument/2006/relationships/hyperlink" Target="mailto:cmenegatt2016@gmail.com" TargetMode="External"/><Relationship Id="rId4" Type="http://schemas.openxmlformats.org/officeDocument/2006/relationships/hyperlink" Target="http://www.youtube.com/c/CleoniceMenegattGoelz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748AD70C-5EDB-4C85-B615-1B4A35A0531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CM Long Long Journey (Enya)">
            <a:hlinkClick r:id="" action="ppaction://media"/>
            <a:extLst>
              <a:ext uri="{FF2B5EF4-FFF2-40B4-BE49-F238E27FC236}">
                <a16:creationId xmlns:a16="http://schemas.microsoft.com/office/drawing/2014/main" id="{8B266844-EA23-48C9-A04A-C6965069D99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52061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4010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4000"/>
    </mc:Choice>
    <mc:Fallback xmlns="">
      <p:transition spd="slow" advTm="4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4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DF0E92-1B0F-4BA9-A298-21FBC0067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Retângulo 1">
            <a:extLst>
              <a:ext uri="{FF2B5EF4-FFF2-40B4-BE49-F238E27FC236}">
                <a16:creationId xmlns:a16="http://schemas.microsoft.com/office/drawing/2014/main" id="{5C75F7FC-4B86-4BBA-A388-54BCE63C6AFA}"/>
              </a:ext>
            </a:extLst>
          </p:cNvPr>
          <p:cNvSpPr/>
          <p:nvPr/>
        </p:nvSpPr>
        <p:spPr>
          <a:xfrm>
            <a:off x="2473355" y="1106233"/>
            <a:ext cx="4336445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Up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A Boa Princesa</a:t>
            </a:r>
          </a:p>
        </p:txBody>
      </p:sp>
      <p:sp>
        <p:nvSpPr>
          <p:cNvPr id="5" name="Retângulo 4">
            <a:extLst>
              <a:ext uri="{FF2B5EF4-FFF2-40B4-BE49-F238E27FC236}">
                <a16:creationId xmlns:a16="http://schemas.microsoft.com/office/drawing/2014/main" id="{127D61E9-93B3-460B-A2E5-F685F02FA98B}"/>
              </a:ext>
            </a:extLst>
          </p:cNvPr>
          <p:cNvSpPr/>
          <p:nvPr/>
        </p:nvSpPr>
        <p:spPr>
          <a:xfrm>
            <a:off x="2501591" y="2837622"/>
            <a:ext cx="4140818" cy="89153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Bottom">
              <a:avLst/>
            </a:prstTxWarp>
            <a:spAutoFit/>
          </a:bodyPr>
          <a:lstStyle/>
          <a:p>
            <a:pPr algn="ctr"/>
            <a:r>
              <a:rPr lang="pt-BR" sz="5400" b="1" cap="none" spc="0" dirty="0">
                <a:ln w="0">
                  <a:solidFill>
                    <a:srgbClr val="FF99FF"/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Script MT Bold" panose="03040602040607080904" pitchFamily="66" charset="0"/>
              </a:rPr>
              <a:t>Jorge Humberto</a:t>
            </a:r>
          </a:p>
        </p:txBody>
      </p:sp>
    </p:spTree>
    <p:extLst>
      <p:ext uri="{BB962C8B-B14F-4D97-AF65-F5344CB8AC3E}">
        <p14:creationId xmlns:p14="http://schemas.microsoft.com/office/powerpoint/2010/main" val="36120814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8000">
        <p15:prstTrans prst="fracture"/>
      </p:transition>
    </mc:Choice>
    <mc:Fallback xmlns=""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000"/>
                            </p:stCondLst>
                            <p:childTnLst>
                              <p:par>
                                <p:cTn id="1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4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BCCDEC92-110A-441B-B8A0-C0A832863AE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34797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7000" advTm="1000">
        <p15:prstTrans prst="wind"/>
      </p:transition>
    </mc:Choice>
    <mc:Fallback xmlns="">
      <p:transition spd="slow" advTm="1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5BC12626-43D7-45E8-895D-871485F3AF1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358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9000" advTm="2000">
        <p15:prstTrans prst="curtains"/>
      </p:transition>
    </mc:Choice>
    <mc:Fallback xmlns="">
      <p:transition spd="slow" advTm="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DF0E92-1B0F-4BA9-A298-21FBC0067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5" name="CaixaDeTexto 4">
            <a:extLst>
              <a:ext uri="{FF2B5EF4-FFF2-40B4-BE49-F238E27FC236}">
                <a16:creationId xmlns:a16="http://schemas.microsoft.com/office/drawing/2014/main" id="{D8DD0318-E617-49AC-BEE5-29416EFAB8DE}"/>
              </a:ext>
            </a:extLst>
          </p:cNvPr>
          <p:cNvSpPr txBox="1"/>
          <p:nvPr/>
        </p:nvSpPr>
        <p:spPr>
          <a:xfrm>
            <a:off x="969892" y="1470991"/>
            <a:ext cx="7204216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Caminhando, lado a lado, com mi princesa,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Mantendo o prumo d´</a:t>
            </a:r>
            <a:r>
              <a:rPr lang="pt-BR" sz="32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spada</a:t>
            </a:r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bem acesa,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Pego seu corcel alado e vou pelos céus,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Descortinando e desviando dalguns véus.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816576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wipe dir="u"/>
      </p:transition>
    </mc:Choice>
    <mc:Fallback xmlns="">
      <p:transition spd="slow" advTm="12000">
        <p:wipe dir="u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36591657-7B21-4101-B488-9C94D71397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492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:fade/>
      </p:transition>
    </mc:Choice>
    <mc:Fallback xmlns="">
      <p:transition spd="slow" advTm="3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DF0E92-1B0F-4BA9-A298-21FBC0067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B2E09F1-4575-4763-B704-9DE01B557119}"/>
              </a:ext>
            </a:extLst>
          </p:cNvPr>
          <p:cNvSpPr txBox="1"/>
          <p:nvPr/>
        </p:nvSpPr>
        <p:spPr>
          <a:xfrm>
            <a:off x="997143" y="1540698"/>
            <a:ext cx="7149714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Em baixo, àquela que outrora foi duquesa,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Mostro a plebe, sem saber se sua mesa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Vai ficar composta à noite, ou o escarcéu,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Dos pirralhos, com fome, gemido ofereceu?</a:t>
            </a:r>
          </a:p>
        </p:txBody>
      </p:sp>
    </p:spTree>
    <p:extLst>
      <p:ext uri="{BB962C8B-B14F-4D97-AF65-F5344CB8AC3E}">
        <p14:creationId xmlns:p14="http://schemas.microsoft.com/office/powerpoint/2010/main" val="1918931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2000">
        <p:wipe dir="u"/>
      </p:transition>
    </mc:Choice>
    <mc:Fallback xmlns="">
      <p:transition spd="slow" advTm="12000">
        <p:wipe dir="u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>
            <a:extLst>
              <a:ext uri="{FF2B5EF4-FFF2-40B4-BE49-F238E27FC236}">
                <a16:creationId xmlns:a16="http://schemas.microsoft.com/office/drawing/2014/main" id="{F0BFB064-71AD-4696-81D2-A923A445F5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>
            <a:extLst>
              <a:ext uri="{FF2B5EF4-FFF2-40B4-BE49-F238E27FC236}">
                <a16:creationId xmlns:a16="http://schemas.microsoft.com/office/drawing/2014/main" id="{5E910D54-C578-4805-B028-FE6F9A86FDE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colorTemperature colorTemp="88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74" y="546652"/>
            <a:ext cx="7812156" cy="4309163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2749449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prism dir="d" isContent="1" isInverted="1"/>
      </p:transition>
    </mc:Choice>
    <mc:Fallback xmlns="">
      <p:transition spd="slow" advTm="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DF0E92-1B0F-4BA9-A298-21FBC0067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80D165CF-2F4D-4FEA-8346-3C7D5C743D98}"/>
              </a:ext>
            </a:extLst>
          </p:cNvPr>
          <p:cNvSpPr txBox="1"/>
          <p:nvPr/>
        </p:nvSpPr>
        <p:spPr>
          <a:xfrm>
            <a:off x="1033210" y="1630017"/>
            <a:ext cx="7077580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Mi princesa, ao saber disso, do seu corcel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Branco, como não havia igual, aqui descer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Logo quis, e, gritando ao povo, pão e mel,</a:t>
            </a:r>
          </a:p>
        </p:txBody>
      </p:sp>
    </p:spTree>
    <p:extLst>
      <p:ext uri="{BB962C8B-B14F-4D97-AF65-F5344CB8AC3E}">
        <p14:creationId xmlns:p14="http://schemas.microsoft.com/office/powerpoint/2010/main" val="1346267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 dir="u"/>
      </p:transition>
    </mc:Choice>
    <mc:Fallback xmlns="">
      <p:transition spd="slow" advTm="10000">
        <p:wipe dir="u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3A8F730-4E48-48C2-A6F0-45912A4FEE3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61372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8000" advTm="2000">
        <p15:prstTrans prst="pageCurlSingle"/>
      </p:transition>
    </mc:Choice>
    <mc:Fallback xmlns=""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41DF0E92-1B0F-4BA9-A298-21FBC0067C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65FCA8D6-8ADC-4313-9DFE-F4B4079190D5}"/>
              </a:ext>
            </a:extLst>
          </p:cNvPr>
          <p:cNvSpPr txBox="1"/>
          <p:nvPr/>
        </p:nvSpPr>
        <p:spPr>
          <a:xfrm>
            <a:off x="959280" y="1109811"/>
            <a:ext cx="7225440" cy="29238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 todos ofertou… satisfeita já, pelo sorriso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nas crianças de pronto viu nascer,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Ao corcel voltou: beijei-a no ponto preciso.</a:t>
            </a:r>
          </a:p>
          <a:p>
            <a:pPr algn="ctr"/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Jorge Humberto</a:t>
            </a:r>
          </a:p>
          <a:p>
            <a:pPr algn="ctr"/>
            <a:r>
              <a:rPr lang="pt-BR" sz="2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17/12/07 </a:t>
            </a:r>
          </a:p>
        </p:txBody>
      </p:sp>
    </p:spTree>
    <p:extLst>
      <p:ext uri="{BB962C8B-B14F-4D97-AF65-F5344CB8AC3E}">
        <p14:creationId xmlns:p14="http://schemas.microsoft.com/office/powerpoint/2010/main" val="28330736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0000">
        <p:wipe dir="u"/>
      </p:transition>
    </mc:Choice>
    <mc:Fallback xmlns="">
      <p:transition spd="slow" advTm="10000">
        <p:wipe dir="u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7F97D318-0D2E-4032-A295-7F9C163F981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55707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2000">
        <p14:flip dir="r"/>
      </p:transition>
    </mc:Choice>
    <mc:Fallback xmlns="">
      <p:transition spd="slow" advTm="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m 9">
            <a:extLst>
              <a:ext uri="{FF2B5EF4-FFF2-40B4-BE49-F238E27FC236}">
                <a16:creationId xmlns:a16="http://schemas.microsoft.com/office/drawing/2014/main" id="{B8886B96-4833-4B93-A3E0-77A1613E54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5C86B8E9-C0F2-4A46-B0C2-297B76514ACD}"/>
              </a:ext>
            </a:extLst>
          </p:cNvPr>
          <p:cNvSpPr txBox="1"/>
          <p:nvPr/>
        </p:nvSpPr>
        <p:spPr>
          <a:xfrm rot="283853">
            <a:off x="874644" y="4134678"/>
            <a:ext cx="21691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Jorge Humberto</a:t>
            </a:r>
          </a:p>
        </p:txBody>
      </p:sp>
      <p:sp>
        <p:nvSpPr>
          <p:cNvPr id="3" name="CaixaDeTexto 2">
            <a:extLst>
              <a:ext uri="{FF2B5EF4-FFF2-40B4-BE49-F238E27FC236}">
                <a16:creationId xmlns:a16="http://schemas.microsoft.com/office/drawing/2014/main" id="{60F82163-7816-4547-95C8-75F9606F87A4}"/>
              </a:ext>
            </a:extLst>
          </p:cNvPr>
          <p:cNvSpPr txBox="1"/>
          <p:nvPr/>
        </p:nvSpPr>
        <p:spPr>
          <a:xfrm rot="196213">
            <a:off x="5744817" y="4244007"/>
            <a:ext cx="19143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Menegatt</a:t>
            </a:r>
          </a:p>
        </p:txBody>
      </p:sp>
    </p:spTree>
    <p:extLst>
      <p:ext uri="{BB962C8B-B14F-4D97-AF65-F5344CB8AC3E}">
        <p14:creationId xmlns:p14="http://schemas.microsoft.com/office/powerpoint/2010/main" val="2625669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3000">
        <p14:prism isContent="1"/>
      </p:transition>
    </mc:Choice>
    <mc:Fallback xmlns="">
      <p:transition spd="slow" advTm="3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B2E31998-8AAE-4370-8057-8AF38CFDA0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F22DC22-00CB-42E9-8AF6-F0DC78841D33}"/>
              </a:ext>
            </a:extLst>
          </p:cNvPr>
          <p:cNvSpPr txBox="1"/>
          <p:nvPr/>
        </p:nvSpPr>
        <p:spPr>
          <a:xfrm rot="156258">
            <a:off x="2089589" y="841011"/>
            <a:ext cx="4964821" cy="40626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Imagens: Internet e Acervo Pessoal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Texto: Jorge Humberto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Música: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Long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</a:t>
            </a:r>
            <a:r>
              <a:rPr lang="pt-BR" sz="24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Long</a:t>
            </a:r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 Journey-(Enya)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hlinkClick r:id="rId3"/>
              </a:rPr>
              <a:t>http://www.sergrasan.com.br/cleoslides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Canal no Youtube: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hlinkClick r:id="rId4"/>
              </a:rPr>
              <a:t>http://www.youtube.com/c/CleoniceMenegattGoelzer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Criação, Formatação e Edição: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</a:rPr>
              <a:t>Cléo Menegatt</a:t>
            </a:r>
          </a:p>
          <a:p>
            <a:pPr algn="ctr"/>
            <a:r>
              <a:rPr lang="pt-BR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ookie" panose="02000000000000000000" pitchFamily="2" charset="0"/>
                <a:hlinkClick r:id="rId5"/>
              </a:rPr>
              <a:t>cmenegatt2016@gmail.com</a:t>
            </a:r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pPr algn="ctr"/>
            <a:endParaRPr lang="pt-BR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okie" panose="02000000000000000000" pitchFamily="2" charset="0"/>
            </a:endParaRPr>
          </a:p>
          <a:p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53728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0" advTm="17000">
        <p:randomBar dir="vert"/>
      </p:transition>
    </mc:Choice>
    <mc:Fallback xmlns="">
      <p:transition spd="slow" advTm="17000">
        <p:randomBar dir="vert"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211</TotalTime>
  <Words>199</Words>
  <Application>Microsoft Office PowerPoint</Application>
  <PresentationFormat>Apresentação na tela (16:9)</PresentationFormat>
  <Paragraphs>32</Paragraphs>
  <Slides>14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20" baseType="lpstr">
      <vt:lpstr>Arial</vt:lpstr>
      <vt:lpstr>Calibri</vt:lpstr>
      <vt:lpstr>Calibri Light</vt:lpstr>
      <vt:lpstr>Cookie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Cleonice Menegatt Goelzer</dc:creator>
  <cp:lastModifiedBy>Cleonice Menegatt Goelzer</cp:lastModifiedBy>
  <cp:revision>14</cp:revision>
  <dcterms:created xsi:type="dcterms:W3CDTF">2021-01-23T02:14:58Z</dcterms:created>
  <dcterms:modified xsi:type="dcterms:W3CDTF">2021-01-26T13:35:54Z</dcterms:modified>
</cp:coreProperties>
</file>