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9" r:id="rId2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807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95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683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931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005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826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90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810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507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58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376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59AE1-FD1B-4FC6-BCAC-0F25DC33EA0E}" type="datetimeFigureOut">
              <a:rPr lang="pt-BR" smtClean="0"/>
              <a:t>19/11/2019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64AF7-34AA-4316-8748-87A8F9F968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81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4.png"/><Relationship Id="rId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6.png"/><Relationship Id="rId4" Type="http://schemas.microsoft.com/office/2007/relationships/hdphoto" Target="../media/hdphoto10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0.png"/><Relationship Id="rId4" Type="http://schemas.microsoft.com/office/2007/relationships/hdphoto" Target="../media/hdphoto1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2.png"/><Relationship Id="rId4" Type="http://schemas.microsoft.com/office/2007/relationships/hdphoto" Target="../media/hdphoto1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24.png"/><Relationship Id="rId4" Type="http://schemas.microsoft.com/office/2007/relationships/hdphoto" Target="../media/hdphoto18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0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27.png"/><Relationship Id="rId4" Type="http://schemas.microsoft.com/office/2007/relationships/hdphoto" Target="../media/hdphoto2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5" Type="http://schemas.openxmlformats.org/officeDocument/2006/relationships/image" Target="../media/image29.png"/><Relationship Id="rId4" Type="http://schemas.microsoft.com/office/2007/relationships/hdphoto" Target="../media/hdphoto2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6.wdp"/><Relationship Id="rId5" Type="http://schemas.openxmlformats.org/officeDocument/2006/relationships/image" Target="../media/image31.png"/><Relationship Id="rId4" Type="http://schemas.microsoft.com/office/2007/relationships/hdphoto" Target="../media/hdphoto2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8.wdp"/><Relationship Id="rId5" Type="http://schemas.openxmlformats.org/officeDocument/2006/relationships/image" Target="../media/image33.png"/><Relationship Id="rId4" Type="http://schemas.microsoft.com/office/2007/relationships/hdphoto" Target="../media/hdphoto27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0.wdp"/><Relationship Id="rId5" Type="http://schemas.openxmlformats.org/officeDocument/2006/relationships/image" Target="../media/image35.png"/><Relationship Id="rId4" Type="http://schemas.microsoft.com/office/2007/relationships/hdphoto" Target="../media/hdphoto29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2.wdp"/><Relationship Id="rId5" Type="http://schemas.openxmlformats.org/officeDocument/2006/relationships/image" Target="../media/image37.png"/><Relationship Id="rId4" Type="http://schemas.microsoft.com/office/2007/relationships/hdphoto" Target="../media/hdphoto3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hyperlink" Target="mailto:cmenegatt2016@gmail.com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CleoniceMenegattGoelzer" TargetMode="External"/><Relationship Id="rId5" Type="http://schemas.openxmlformats.org/officeDocument/2006/relationships/hyperlink" Target="http://www.sergrasan.com.br/cleoslides" TargetMode="External"/><Relationship Id="rId4" Type="http://schemas.microsoft.com/office/2007/relationships/hdphoto" Target="../media/hdphoto3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Maná   vivir sin air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0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5415119" y="114786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0621873">
            <a:off x="291504" y="1223622"/>
            <a:ext cx="3158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 Sem Ar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0725162">
            <a:off x="505995" y="3404681"/>
            <a:ext cx="2898684" cy="6209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985" y="476654"/>
            <a:ext cx="3429000" cy="44552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422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30" y="0"/>
            <a:ext cx="504417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806" y="0"/>
            <a:ext cx="52067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7079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restig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29" y="0"/>
            <a:ext cx="52237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532" y="-68094"/>
            <a:ext cx="47079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14077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3657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1493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243" y="0"/>
            <a:ext cx="501947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42" y="0"/>
            <a:ext cx="492705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6550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4" y="0"/>
            <a:ext cx="519931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975" y="87549"/>
            <a:ext cx="49147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460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987" y="0"/>
            <a:ext cx="47743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798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198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38748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72" y="0"/>
            <a:ext cx="829769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7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979" y="0"/>
            <a:ext cx="492383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88" y="-97277"/>
            <a:ext cx="52480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5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229" y="0"/>
            <a:ext cx="47412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736" y="0"/>
            <a:ext cx="475682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6257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434" y="0"/>
            <a:ext cx="47665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06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981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77820"/>
            <a:ext cx="8472791" cy="49805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4596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d"/>
      </p:transition>
    </mc:Choice>
    <mc:Fallback>
      <p:transition spd="slow" advTm="2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62" y="0"/>
            <a:ext cx="517511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9922"/>
            <a:ext cx="5143500" cy="47835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1087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93" y="0"/>
            <a:ext cx="488815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5965" y="87549"/>
            <a:ext cx="52821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314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8" y="112679"/>
            <a:ext cx="4930302" cy="4762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604" y="0"/>
            <a:ext cx="515565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6334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d"/>
      </p:transition>
    </mc:Choice>
    <mc:Fallback>
      <p:transition spd="slow" advTm="2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895" y="0"/>
            <a:ext cx="464009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7" y="97277"/>
            <a:ext cx="503339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54061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8" y="97277"/>
            <a:ext cx="527482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83" y="0"/>
            <a:ext cx="52468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148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773" y="68094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86" y="68094"/>
            <a:ext cx="49361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295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trips dir="ld"/>
      </p:transition>
    </mc:Choice>
    <mc:Fallback>
      <p:transition spd="slow" advTm="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5415119" y="114786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58" y="564204"/>
            <a:ext cx="3339257" cy="42388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849626" y="1537748"/>
            <a:ext cx="313098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Maná-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Vivir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Aire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www.sergrasan.com.br/cleoslides</a:t>
            </a:r>
            <a:endParaRPr lang="pt-BR" sz="1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http://</a:t>
            </a:r>
            <a:r>
              <a:rPr lang="pt-BR" sz="1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www.youtube.com/c/CleoniceMenegattGoelzer</a:t>
            </a:r>
            <a:endParaRPr lang="pt-BR" sz="1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/>
              </a:rPr>
              <a:t>cmenegatt2016@gmail.com</a:t>
            </a:r>
            <a:endParaRPr lang="pt-BR" sz="1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94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36</Words>
  <Application>Microsoft Office PowerPoint</Application>
  <PresentationFormat>Apresentação na tela (16:9)</PresentationFormat>
  <Paragraphs>13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2019-09-09T14:39:07Z</dcterms:created>
  <dcterms:modified xsi:type="dcterms:W3CDTF">2019-11-20T01:11:25Z</dcterms:modified>
</cp:coreProperties>
</file>