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6" r:id="rId6"/>
    <p:sldId id="261" r:id="rId7"/>
    <p:sldId id="265" r:id="rId8"/>
    <p:sldId id="262" r:id="rId9"/>
    <p:sldId id="267" r:id="rId10"/>
    <p:sldId id="263" r:id="rId11"/>
    <p:sldId id="269" r:id="rId12"/>
    <p:sldId id="258" r:id="rId13"/>
    <p:sldId id="271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9350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7836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5569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6289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3484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7924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0106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72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8545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0757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821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45415-FF9A-4F7D-9B54-9C6035EBD973}" type="datetimeFigureOut">
              <a:rPr lang="pt-BR" smtClean="0"/>
              <a:t>02/05/2020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E3B4C-2A26-46C2-A7C9-FD302A121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6456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4.jpg"/><Relationship Id="rId7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4-ALAN JACKSON I'll Try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42545" y="24906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851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4" y="0"/>
            <a:ext cx="897335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992192" y="1303507"/>
            <a:ext cx="7143518" cy="137971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Questão de Comportamento</a:t>
            </a:r>
            <a:endParaRPr lang="pt-BR" sz="5400" b="1" cap="none" spc="0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30870" y="3082851"/>
            <a:ext cx="4066162" cy="71093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M. S. Azevedo</a:t>
            </a:r>
            <a:endParaRPr lang="pt-BR" sz="5400" b="1" cap="none" spc="0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24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flythrough dir="out" hasBounce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81875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4" y="0"/>
            <a:ext cx="897335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998585" y="1147863"/>
            <a:ext cx="739337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mulher normal e emocionalmente equilibrada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Gosta de ser desejada e amada com respeito, 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Conquistada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sutileza e devagar.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homem deve procurar sempre manter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clima de sedução, para que ela possa sentir-se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Apoiada e amada pelo sexo oposto.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496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8000">
        <p:wipe dir="u"/>
      </p:transition>
    </mc:Choice>
    <mc:Fallback>
      <p:transition spd="slow" advTm="18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9" y="0"/>
            <a:ext cx="894944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78843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4" y="0"/>
            <a:ext cx="897335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734251" y="1225684"/>
            <a:ext cx="767549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Aqueles que não tem paciência para manter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tipo de conquista perdem de imediato seu poder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atração, ficam como pássaros 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saltando de galho em galho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procura de uma presa fácil.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410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wipe dir="u"/>
      </p:transition>
    </mc:Choice>
    <mc:Fallback>
      <p:transition spd="slow" advTm="12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" y="0"/>
            <a:ext cx="8988358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3416137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4" y="0"/>
            <a:ext cx="897335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640441" y="1294477"/>
            <a:ext cx="784702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Existem homens que se acham “tarimbados” e pensam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Conhecer muito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bem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processo de sedução, mas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logo conseguem atingir seus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objetivos,</a:t>
            </a:r>
            <a:endParaRPr lang="pt-BR" sz="32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Fogem por não saberem manter o relacionamento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Dentro desse mesmo clima.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wipe dir="u"/>
      </p:transition>
    </mc:Choice>
    <mc:Fallback>
      <p:transition spd="slow" advTm="1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37993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4" y="0"/>
            <a:ext cx="897335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626850" y="1048256"/>
            <a:ext cx="789030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são tão sabidos como pensam, pois conhecem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o caminho de ida, sem saber como permanecer.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outros, porém, que sabem manter esse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Clima para sempre, eu os considero sábios,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são dotados da arte de ser feliz no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para sempre.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:wipe dir="u"/>
      </p:transition>
    </mc:Choice>
    <mc:Fallback>
      <p:transition spd="slow" advTm="15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0"/>
            <a:ext cx="865761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28056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73298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1570" y="0"/>
            <a:ext cx="4732430" cy="514394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026" y="692988"/>
            <a:ext cx="3813241" cy="368446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7220" y="697142"/>
            <a:ext cx="3786288" cy="377797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611439" y="4519000"/>
            <a:ext cx="31886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</a:t>
            </a:r>
            <a:r>
              <a:rPr lang="pt-BR" sz="32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M.S.Azevedo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785773" y="4537670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176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fallOve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4" y="0"/>
            <a:ext cx="897335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781989" y="894945"/>
            <a:ext cx="7425431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Alcina M. S. Azevedo (Retirado do Livro (“Os Descasados”)</a:t>
            </a:r>
          </a:p>
          <a:p>
            <a:pPr algn="ctr"/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Música:Alan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Jackson –I’II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Try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28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:push dir="u"/>
      </p:transition>
    </mc:Choice>
    <mc:Fallback>
      <p:transition spd="slow" advTm="15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228</Words>
  <Application>Microsoft Office PowerPoint</Application>
  <PresentationFormat>Apresentação na tela (16:9)</PresentationFormat>
  <Paragraphs>35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2020-04-11T02:48:21Z</dcterms:created>
  <dcterms:modified xsi:type="dcterms:W3CDTF">2020-05-03T01:16:34Z</dcterms:modified>
</cp:coreProperties>
</file>