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7" r:id="rId3"/>
    <p:sldId id="268" r:id="rId4"/>
    <p:sldId id="256" r:id="rId5"/>
    <p:sldId id="262" r:id="rId6"/>
    <p:sldId id="258" r:id="rId7"/>
    <p:sldId id="266" r:id="rId8"/>
    <p:sldId id="270" r:id="rId9"/>
    <p:sldId id="265" r:id="rId10"/>
    <p:sldId id="271" r:id="rId11"/>
    <p:sldId id="263" r:id="rId12"/>
    <p:sldId id="272" r:id="rId13"/>
    <p:sldId id="264" r:id="rId14"/>
    <p:sldId id="273" r:id="rId15"/>
    <p:sldId id="267" r:id="rId16"/>
    <p:sldId id="274" r:id="rId17"/>
    <p:sldId id="269" r:id="rId18"/>
    <p:sldId id="259" r:id="rId19"/>
    <p:sldId id="261" r:id="rId20"/>
    <p:sldId id="260" r:id="rId21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752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482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7159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809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4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817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0736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1357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3455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1088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379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56A9B-F234-4761-BAF7-432A7718FEB6}" type="datetimeFigureOut">
              <a:rPr lang="pt-BR" smtClean="0"/>
              <a:t>11/01/2018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F45602-D5F7-4140-975C-CD9FE19A1C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178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39" y="0"/>
            <a:ext cx="3775046" cy="4838700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2" name="CaixaDeTexto 1"/>
          <p:cNvSpPr txBox="1"/>
          <p:nvPr/>
        </p:nvSpPr>
        <p:spPr>
          <a:xfrm>
            <a:off x="4685590" y="494258"/>
            <a:ext cx="346601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PENSAMENTO: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"Os sentires amorosos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endeusam e embriagam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céus 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horizontes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sincrônica 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harmoniosamente."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Ilka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Bailarina das Letras</a:t>
            </a:r>
          </a:p>
        </p:txBody>
      </p:sp>
      <p:pic>
        <p:nvPicPr>
          <p:cNvPr id="3" name="Romantic Sax -  How Deep is Your Lov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54258" y="24193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17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/>
    </mc:Choice>
    <mc:Fallback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815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301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953462" y="778213"/>
            <a:ext cx="5237076" cy="12532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Êxtase Pede Bis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058188" y="2733473"/>
            <a:ext cx="5027624" cy="9266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178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56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doors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39" y="0"/>
            <a:ext cx="3775046" cy="4838700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6" name="CaixaDeTexto 5"/>
          <p:cNvSpPr txBox="1"/>
          <p:nvPr/>
        </p:nvSpPr>
        <p:spPr>
          <a:xfrm>
            <a:off x="5013528" y="1448365"/>
            <a:ext cx="287450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tudo, tudo...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limites,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mistérios.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loucura do amor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barreiras...</a:t>
            </a:r>
          </a:p>
        </p:txBody>
      </p:sp>
    </p:spTree>
    <p:extLst>
      <p:ext uri="{BB962C8B-B14F-4D97-AF65-F5344CB8AC3E}">
        <p14:creationId xmlns:p14="http://schemas.microsoft.com/office/powerpoint/2010/main" val="3873551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prism dir="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38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22" y="0"/>
            <a:ext cx="3775046" cy="4838700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2" name="CaixaDeTexto 1"/>
          <p:cNvSpPr txBox="1"/>
          <p:nvPr/>
        </p:nvSpPr>
        <p:spPr>
          <a:xfrm>
            <a:off x="4860924" y="802035"/>
            <a:ext cx="311816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abraços,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beijos e afagos,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fúria da paixão.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dedilhar macio,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provocando arrepio,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eriçando a derme,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contorcer-se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qual verme.</a:t>
            </a:r>
          </a:p>
        </p:txBody>
      </p:sp>
    </p:spTree>
    <p:extLst>
      <p:ext uri="{BB962C8B-B14F-4D97-AF65-F5344CB8AC3E}">
        <p14:creationId xmlns:p14="http://schemas.microsoft.com/office/powerpoint/2010/main" val="176494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118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39" y="0"/>
            <a:ext cx="3775046" cy="4838700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2" name="CaixaDeTexto 1"/>
          <p:cNvSpPr txBox="1"/>
          <p:nvPr/>
        </p:nvSpPr>
        <p:spPr>
          <a:xfrm>
            <a:off x="4860924" y="1118680"/>
            <a:ext cx="322062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sentir...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...a embriagues do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deglutir da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colméia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farto amor.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sentir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evaporar pelos poros,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prazer, o olor.</a:t>
            </a:r>
          </a:p>
        </p:txBody>
      </p:sp>
    </p:spTree>
    <p:extLst>
      <p:ext uri="{BB962C8B-B14F-4D97-AF65-F5344CB8AC3E}">
        <p14:creationId xmlns:p14="http://schemas.microsoft.com/office/powerpoint/2010/main" val="202924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42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39" y="0"/>
            <a:ext cx="3775046" cy="4838700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2" name="CaixaDeTexto 1"/>
          <p:cNvSpPr txBox="1"/>
          <p:nvPr/>
        </p:nvSpPr>
        <p:spPr>
          <a:xfrm>
            <a:off x="4670059" y="1232922"/>
            <a:ext cx="361509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Quero... Como quero,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banhar-me na volúpia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entrelaçar das ancas,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nas carícias brancas,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vibrar das alvas mãos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impulsionar corações.</a:t>
            </a:r>
          </a:p>
        </p:txBody>
      </p:sp>
    </p:spTree>
    <p:extLst>
      <p:ext uri="{BB962C8B-B14F-4D97-AF65-F5344CB8AC3E}">
        <p14:creationId xmlns:p14="http://schemas.microsoft.com/office/powerpoint/2010/main" val="259517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15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39" y="0"/>
            <a:ext cx="3775046" cy="4838700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2" name="CaixaDeTexto 1"/>
          <p:cNvSpPr txBox="1"/>
          <p:nvPr/>
        </p:nvSpPr>
        <p:spPr>
          <a:xfrm>
            <a:off x="4860924" y="1099225"/>
            <a:ext cx="305564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vestir-me de ti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sentir-te em mim...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ainda ontem!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...no agora,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depois,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tão forte assim.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808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prism dir="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71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39" y="0"/>
            <a:ext cx="3775046" cy="4838700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2" name="CaixaDeTexto 1"/>
          <p:cNvSpPr txBox="1"/>
          <p:nvPr/>
        </p:nvSpPr>
        <p:spPr>
          <a:xfrm>
            <a:off x="4738033" y="802035"/>
            <a:ext cx="339708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Sentir-te-ei...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...côncavo e convexo,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delirante gemer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antever...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...que a exaustão salta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pelos poros diminutos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em urros astutos,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Êxtase Pede Bis.</a:t>
            </a:r>
          </a:p>
        </p:txBody>
      </p:sp>
    </p:spTree>
    <p:extLst>
      <p:ext uri="{BB962C8B-B14F-4D97-AF65-F5344CB8AC3E}">
        <p14:creationId xmlns:p14="http://schemas.microsoft.com/office/powerpoint/2010/main" val="20566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prism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81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42417" y="4513635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72783" y="4513635"/>
            <a:ext cx="1565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Ilka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00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doors dir="ver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2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05350" y="0"/>
            <a:ext cx="616591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Ilka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Bosse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(Bailarina das Letras)</a:t>
            </a:r>
          </a:p>
          <a:p>
            <a:pPr algn="ctr"/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Música:Romantic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Sax-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How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Deep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Yours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Love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cleomenegatt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👇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</a:t>
            </a:r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Goelzer</a:t>
            </a:r>
            <a:endParaRPr lang="pt-BR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  <a:endParaRPr lang="pt-BR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766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234</Words>
  <Application>Microsoft Office PowerPoint</Application>
  <PresentationFormat>Apresentação na tela (16:9)</PresentationFormat>
  <Paragraphs>69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2018-01-10T19:56:07Z</dcterms:created>
  <dcterms:modified xsi:type="dcterms:W3CDTF">2018-01-11T15:31:20Z</dcterms:modified>
</cp:coreProperties>
</file>