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5" r:id="rId5"/>
    <p:sldId id="260" r:id="rId6"/>
    <p:sldId id="266" r:id="rId7"/>
    <p:sldId id="261" r:id="rId8"/>
    <p:sldId id="267" r:id="rId9"/>
    <p:sldId id="262" r:id="rId10"/>
    <p:sldId id="269" r:id="rId11"/>
    <p:sldId id="258" r:id="rId12"/>
    <p:sldId id="264" r:id="rId13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AE9B2-FF72-498E-A913-A58638345908}" type="datetimeFigureOut">
              <a:rPr lang="pt-BR" smtClean="0"/>
              <a:t>17/04/2021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EA53C-F6F4-4F29-ADED-C6DB8802D0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18916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AE9B2-FF72-498E-A913-A58638345908}" type="datetimeFigureOut">
              <a:rPr lang="pt-BR" smtClean="0"/>
              <a:t>17/04/2021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EA53C-F6F4-4F29-ADED-C6DB8802D0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656138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AE9B2-FF72-498E-A913-A58638345908}" type="datetimeFigureOut">
              <a:rPr lang="pt-BR" smtClean="0"/>
              <a:t>17/04/2021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EA53C-F6F4-4F29-ADED-C6DB8802D0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8431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AE9B2-FF72-498E-A913-A58638345908}" type="datetimeFigureOut">
              <a:rPr lang="pt-BR" smtClean="0"/>
              <a:t>17/04/2021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EA53C-F6F4-4F29-ADED-C6DB8802D0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86863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AE9B2-FF72-498E-A913-A58638345908}" type="datetimeFigureOut">
              <a:rPr lang="pt-BR" smtClean="0"/>
              <a:t>17/04/2021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EA53C-F6F4-4F29-ADED-C6DB8802D0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75071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AE9B2-FF72-498E-A913-A58638345908}" type="datetimeFigureOut">
              <a:rPr lang="pt-BR" smtClean="0"/>
              <a:t>17/04/2021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EA53C-F6F4-4F29-ADED-C6DB8802D0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56795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AE9B2-FF72-498E-A913-A58638345908}" type="datetimeFigureOut">
              <a:rPr lang="pt-BR" smtClean="0"/>
              <a:t>17/04/2021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EA53C-F6F4-4F29-ADED-C6DB8802D0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48130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AE9B2-FF72-498E-A913-A58638345908}" type="datetimeFigureOut">
              <a:rPr lang="pt-BR" smtClean="0"/>
              <a:t>17/04/2021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EA53C-F6F4-4F29-ADED-C6DB8802D0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3278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AE9B2-FF72-498E-A913-A58638345908}" type="datetimeFigureOut">
              <a:rPr lang="pt-BR" smtClean="0"/>
              <a:t>17/04/2021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EA53C-F6F4-4F29-ADED-C6DB8802D0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99242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AE9B2-FF72-498E-A913-A58638345908}" type="datetimeFigureOut">
              <a:rPr lang="pt-BR" smtClean="0"/>
              <a:t>17/04/2021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EA53C-F6F4-4F29-ADED-C6DB8802D0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06464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AE9B2-FF72-498E-A913-A58638345908}" type="datetimeFigureOut">
              <a:rPr lang="pt-BR" smtClean="0"/>
              <a:t>17/04/2021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EA53C-F6F4-4F29-ADED-C6DB8802D0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8589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1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FAE9B2-FF72-498E-A913-A58638345908}" type="datetimeFigureOut">
              <a:rPr lang="pt-BR" smtClean="0"/>
              <a:t>17/04/2021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7EA53C-F6F4-4F29-ADED-C6DB8802D0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910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4425E65-DB78-4993-8EA6-0CA7D884F8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17-Richard Clayderman Don t Dream It s Over">
            <a:hlinkClick r:id="" action="ppaction://media"/>
            <a:extLst>
              <a:ext uri="{FF2B5EF4-FFF2-40B4-BE49-F238E27FC236}">
                <a16:creationId xmlns:a16="http://schemas.microsoft.com/office/drawing/2014/main" id="{49A64AC1-98DF-4CB1-B7A6-71F2C090BF5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41513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7435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2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10A4C93-1AFA-4C73-96A3-2F7A0476B5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C4DB6F4-E811-49FC-B708-C234456F0B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22" y="1"/>
            <a:ext cx="8726556" cy="514349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08CBA9B-4064-4BDE-936E-4A431CB3D70D}"/>
              </a:ext>
            </a:extLst>
          </p:cNvPr>
          <p:cNvSpPr/>
          <p:nvPr/>
        </p:nvSpPr>
        <p:spPr>
          <a:xfrm>
            <a:off x="2337007" y="986963"/>
            <a:ext cx="446998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Sonhar-te Acordado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9091C4DB-D261-4624-A879-15E9368BA75E}"/>
              </a:ext>
            </a:extLst>
          </p:cNvPr>
          <p:cNvSpPr/>
          <p:nvPr/>
        </p:nvSpPr>
        <p:spPr>
          <a:xfrm>
            <a:off x="3734930" y="2666422"/>
            <a:ext cx="3391427" cy="46166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Jorge Humberto</a:t>
            </a:r>
          </a:p>
        </p:txBody>
      </p:sp>
    </p:spTree>
    <p:extLst>
      <p:ext uri="{BB962C8B-B14F-4D97-AF65-F5344CB8AC3E}">
        <p14:creationId xmlns:p14="http://schemas.microsoft.com/office/powerpoint/2010/main" val="13460917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10A4C93-1AFA-4C73-96A3-2F7A0476B5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BD9D991-6DA9-4B5E-8826-6792EE165C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7FC611A-F7A3-46AE-9FEA-D3FCBE07957D}"/>
              </a:ext>
            </a:extLst>
          </p:cNvPr>
          <p:cNvSpPr txBox="1"/>
          <p:nvPr/>
        </p:nvSpPr>
        <p:spPr>
          <a:xfrm>
            <a:off x="464945" y="1391478"/>
            <a:ext cx="8214108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Aquela, que meus olhos cobiçam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Vendo-te subir a pedra até à fonte;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mesma que meus sonhos atiçam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quando a noite chega alumiando tua fronte;</a:t>
            </a:r>
          </a:p>
        </p:txBody>
      </p:sp>
    </p:spTree>
    <p:extLst>
      <p:ext uri="{BB962C8B-B14F-4D97-AF65-F5344CB8AC3E}">
        <p14:creationId xmlns:p14="http://schemas.microsoft.com/office/powerpoint/2010/main" val="2129175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0000">
        <p14:prism dir="u" isContent="1" isInverted="1"/>
      </p:transition>
    </mc:Choice>
    <mc:Fallback>
      <p:transition spd="slow" advTm="10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2C0E52FC-67B3-4780-8111-572203948F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478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3000">
        <p14:conveyor dir="l"/>
      </p:transition>
    </mc:Choice>
    <mc:Fallback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10A4C93-1AFA-4C73-96A3-2F7A0476B5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BD9D991-6DA9-4B5E-8826-6792EE165C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C35A99E-287B-42C0-8AAF-4F81994981DC}"/>
              </a:ext>
            </a:extLst>
          </p:cNvPr>
          <p:cNvSpPr txBox="1"/>
          <p:nvPr/>
        </p:nvSpPr>
        <p:spPr>
          <a:xfrm>
            <a:off x="424795" y="1272209"/>
            <a:ext cx="8121134" cy="201593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Vendo as ervas, que a teus pés viçam,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abrir passagem do outro lado da ponte,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não sei que é, que segredos divisam</a:t>
            </a:r>
          </a:p>
          <a:p>
            <a:pPr algn="ctr"/>
            <a:r>
              <a:rPr lang="pt-BR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quando por fim chegas, do outro lado do monte.</a:t>
            </a:r>
          </a:p>
        </p:txBody>
      </p:sp>
    </p:spTree>
    <p:extLst>
      <p:ext uri="{BB962C8B-B14F-4D97-AF65-F5344CB8AC3E}">
        <p14:creationId xmlns:p14="http://schemas.microsoft.com/office/powerpoint/2010/main" val="1105928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0000">
        <p14:prism dir="d" isContent="1" isInverted="1"/>
      </p:transition>
    </mc:Choice>
    <mc:Fallback>
      <p:transition spd="slow" advTm="1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30DB401B-7984-47E2-8493-43160ED798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808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3000">
        <p14:ferris dir="l"/>
      </p:transition>
    </mc:Choice>
    <mc:Fallback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10A4C93-1AFA-4C73-96A3-2F7A0476B5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BD9D991-6DA9-4B5E-8826-6792EE165C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487B1B4-4A67-46B1-8F2D-5727FD575F4E}"/>
              </a:ext>
            </a:extLst>
          </p:cNvPr>
          <p:cNvSpPr txBox="1"/>
          <p:nvPr/>
        </p:nvSpPr>
        <p:spPr>
          <a:xfrm>
            <a:off x="560324" y="1810003"/>
            <a:ext cx="8023350" cy="15234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Por momentos, meu coração deixa de bater</a:t>
            </a:r>
          </a:p>
          <a:p>
            <a:pPr algn="ctr"/>
            <a:r>
              <a:rPr lang="pt-BR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devagarinho, para bater descompassadamente,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quando passas por mim, ao entardecer.</a:t>
            </a:r>
          </a:p>
        </p:txBody>
      </p:sp>
    </p:spTree>
    <p:extLst>
      <p:ext uri="{BB962C8B-B14F-4D97-AF65-F5344CB8AC3E}">
        <p14:creationId xmlns:p14="http://schemas.microsoft.com/office/powerpoint/2010/main" val="2415295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9000">
        <p14:prism dir="u" isContent="1" isInverted="1"/>
      </p:transition>
    </mc:Choice>
    <mc:Fallback>
      <p:transition spd="slow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7BB17600-0FD6-4B02-8AA1-592727C58A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459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3000">
        <p:fade/>
      </p:transition>
    </mc:Choice>
    <mc:Fallback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10A4C93-1AFA-4C73-96A3-2F7A0476B5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BD9D991-6DA9-4B5E-8826-6792EE165C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C036AF7-4E35-4749-A110-1B778FE10808}"/>
              </a:ext>
            </a:extLst>
          </p:cNvPr>
          <p:cNvSpPr txBox="1"/>
          <p:nvPr/>
        </p:nvSpPr>
        <p:spPr>
          <a:xfrm>
            <a:off x="526661" y="874644"/>
            <a:ext cx="8090676" cy="46012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Mas qual personagem, que só eu quero ver</a:t>
            </a:r>
          </a:p>
          <a:p>
            <a:pPr algn="ctr"/>
            <a:r>
              <a:rPr lang="pt-BR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fogosidade, trazes em teu colo mansamente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só eu sei, porque estou a ensandecer?</a:t>
            </a:r>
          </a:p>
          <a:p>
            <a:pPr algn="ctr"/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Jorge Humberto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14/04/2021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Santa-Iria-da-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Azóia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Por decisão do autor,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o texto está escrito de acordo com a antiga ortografia.</a:t>
            </a:r>
          </a:p>
          <a:p>
            <a:pPr algn="ctr"/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1338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prism dir="d" isContent="1" isInverted="1"/>
      </p:transition>
    </mc:Choice>
    <mc:Fallback>
      <p:transition spd="slow" advTm="1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CE4F225E-EE7F-4BBE-9016-073C59E062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577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3000">
        <p14:flythrough dir="out" hasBounce="1"/>
      </p:transition>
    </mc:Choice>
    <mc:Fallback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aixaDeTexto 8">
            <a:extLst>
              <a:ext uri="{FF2B5EF4-FFF2-40B4-BE49-F238E27FC236}">
                <a16:creationId xmlns:a16="http://schemas.microsoft.com/office/drawing/2014/main" id="{FF7F927F-AFD7-4905-9E80-93440888ADE4}"/>
              </a:ext>
            </a:extLst>
          </p:cNvPr>
          <p:cNvSpPr txBox="1"/>
          <p:nvPr/>
        </p:nvSpPr>
        <p:spPr>
          <a:xfrm>
            <a:off x="1222513" y="4629120"/>
            <a:ext cx="23230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Jorge Humberto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2A415AC1-46BC-410A-AF6F-233F49785676}"/>
              </a:ext>
            </a:extLst>
          </p:cNvPr>
          <p:cNvSpPr txBox="1"/>
          <p:nvPr/>
        </p:nvSpPr>
        <p:spPr>
          <a:xfrm>
            <a:off x="6172263" y="4629119"/>
            <a:ext cx="21371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AA2D9683-031B-4F84-8FFC-5490879F1F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6610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fallOver"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10A4C93-1AFA-4C73-96A3-2F7A0476B5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C4DB6F4-E811-49FC-B708-C234456F0B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22" y="1"/>
            <a:ext cx="8726556" cy="514349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7834114-CB39-4A5F-8C34-07FE4AAC7373}"/>
              </a:ext>
            </a:extLst>
          </p:cNvPr>
          <p:cNvSpPr txBox="1"/>
          <p:nvPr/>
        </p:nvSpPr>
        <p:spPr>
          <a:xfrm rot="21420033">
            <a:off x="1929002" y="977392"/>
            <a:ext cx="5573962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Texto: Jorge Humberto</a:t>
            </a:r>
          </a:p>
          <a:p>
            <a:pPr algn="ctr"/>
            <a:r>
              <a:rPr lang="pt-B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Música:Richard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Clayderman-Dont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Dream It S Over  </a:t>
            </a:r>
          </a:p>
          <a:p>
            <a:pPr algn="ctr"/>
            <a:r>
              <a:rPr lang="pt-BR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http://www.sergrasan.com.br/cleoslides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Youtube:</a:t>
            </a:r>
          </a:p>
          <a:p>
            <a:pPr algn="ctr"/>
            <a:r>
              <a:rPr lang="pt-BR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http://www.youtube.com/c/CleoniceMenegattGoelzer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</a:t>
            </a:r>
            <a:r>
              <a:rPr lang="pt-B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Menegatt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2684370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5000">
        <p14:window dir="vert"/>
      </p:transition>
    </mc:Choice>
    <mc:Fallback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115</TotalTime>
  <Words>200</Words>
  <Application>Microsoft Office PowerPoint</Application>
  <PresentationFormat>Apresentação na tela (16:9)</PresentationFormat>
  <Paragraphs>33</Paragraphs>
  <Slides>12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Courgette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10</cp:revision>
  <dcterms:created xsi:type="dcterms:W3CDTF">2021-04-16T02:01:48Z</dcterms:created>
  <dcterms:modified xsi:type="dcterms:W3CDTF">2021-04-18T00:18:50Z</dcterms:modified>
</cp:coreProperties>
</file>