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9" r:id="rId2"/>
    <p:sldId id="259" r:id="rId3"/>
    <p:sldId id="258" r:id="rId4"/>
    <p:sldId id="256" r:id="rId5"/>
    <p:sldId id="264" r:id="rId6"/>
    <p:sldId id="260" r:id="rId7"/>
    <p:sldId id="268" r:id="rId8"/>
    <p:sldId id="261" r:id="rId9"/>
    <p:sldId id="267" r:id="rId10"/>
    <p:sldId id="262" r:id="rId11"/>
    <p:sldId id="265" r:id="rId12"/>
    <p:sldId id="263" r:id="rId13"/>
    <p:sldId id="266" r:id="rId14"/>
    <p:sldId id="257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4137575-DDF2-44FF-B68C-74A6F569897C}" v="4" dt="2020-07-21T02:34:28.20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5405B-A48E-4C27-AEC1-747C140FA082}" type="datetimeFigureOut">
              <a:rPr lang="pt-BR" smtClean="0"/>
              <a:t>25/07/2020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DB43A-843B-45A4-9311-E13A63C540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2531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5405B-A48E-4C27-AEC1-747C140FA082}" type="datetimeFigureOut">
              <a:rPr lang="pt-BR" smtClean="0"/>
              <a:t>25/07/2020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DB43A-843B-45A4-9311-E13A63C540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7190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5405B-A48E-4C27-AEC1-747C140FA082}" type="datetimeFigureOut">
              <a:rPr lang="pt-BR" smtClean="0"/>
              <a:t>25/07/2020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DB43A-843B-45A4-9311-E13A63C540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30708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5405B-A48E-4C27-AEC1-747C140FA082}" type="datetimeFigureOut">
              <a:rPr lang="pt-BR" smtClean="0"/>
              <a:t>25/07/2020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DB43A-843B-45A4-9311-E13A63C540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55706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5405B-A48E-4C27-AEC1-747C140FA082}" type="datetimeFigureOut">
              <a:rPr lang="pt-BR" smtClean="0"/>
              <a:t>25/07/2020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DB43A-843B-45A4-9311-E13A63C540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4746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5405B-A48E-4C27-AEC1-747C140FA082}" type="datetimeFigureOut">
              <a:rPr lang="pt-BR" smtClean="0"/>
              <a:t>25/07/2020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DB43A-843B-45A4-9311-E13A63C540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16146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5405B-A48E-4C27-AEC1-747C140FA082}" type="datetimeFigureOut">
              <a:rPr lang="pt-BR" smtClean="0"/>
              <a:t>25/07/2020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DB43A-843B-45A4-9311-E13A63C540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06198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5405B-A48E-4C27-AEC1-747C140FA082}" type="datetimeFigureOut">
              <a:rPr lang="pt-BR" smtClean="0"/>
              <a:t>25/07/2020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DB43A-843B-45A4-9311-E13A63C540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27436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5405B-A48E-4C27-AEC1-747C140FA082}" type="datetimeFigureOut">
              <a:rPr lang="pt-BR" smtClean="0"/>
              <a:t>25/07/2020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DB43A-843B-45A4-9311-E13A63C540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35165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5405B-A48E-4C27-AEC1-747C140FA082}" type="datetimeFigureOut">
              <a:rPr lang="pt-BR" smtClean="0"/>
              <a:t>25/07/2020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DB43A-843B-45A4-9311-E13A63C540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92571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C5405B-A48E-4C27-AEC1-747C140FA082}" type="datetimeFigureOut">
              <a:rPr lang="pt-BR" smtClean="0"/>
              <a:t>25/07/2020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DB43A-843B-45A4-9311-E13A63C540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04339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5405B-A48E-4C27-AEC1-747C140FA082}" type="datetimeFigureOut">
              <a:rPr lang="pt-BR" smtClean="0"/>
              <a:t>25/07/2020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CDB43A-843B-45A4-9311-E13A63C540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3285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7.xml"/><Relationship Id="rId7" Type="http://schemas.microsoft.com/office/2007/relationships/hdphoto" Target="../media/hdphoto1.wdp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microsoft.com/office/2007/relationships/hdphoto" Target="../media/hdphoto5.wdp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microsoft.com/office/2007/relationships/hdphoto" Target="../media/hdphoto5.wdp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microsoft.com/office/2007/relationships/hdphoto" Target="../media/hdphoto6.wdp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microsoft.com/office/2007/relationships/hdphoto" Target="../media/hdphoto6.wdp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3" Type="http://schemas.openxmlformats.org/officeDocument/2006/relationships/image" Target="../media/image2.jpg"/><Relationship Id="rId7" Type="http://schemas.openxmlformats.org/officeDocument/2006/relationships/image" Target="../media/image1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7.wdp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 descr="Uma imagem contendo tecido&#10;&#10;Descrição gerada automaticamente">
            <a:extLst>
              <a:ext uri="{FF2B5EF4-FFF2-40B4-BE49-F238E27FC236}">
                <a16:creationId xmlns:a16="http://schemas.microsoft.com/office/drawing/2014/main" id="{CDAC136C-F9BC-4A04-9CC5-3900E110E66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AFCD29A5-F118-4274-B7B3-DABC0E9EAF9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m 3" descr="Uma imagem contendo grama, ao ar livre, verde, campo&#10;&#10;Descrição gerada automaticamente">
            <a:extLst>
              <a:ext uri="{FF2B5EF4-FFF2-40B4-BE49-F238E27FC236}">
                <a16:creationId xmlns:a16="http://schemas.microsoft.com/office/drawing/2014/main" id="{ECFE4E11-E510-4F82-9690-4759D65BAFE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47192">
            <a:off x="845563" y="350987"/>
            <a:ext cx="7729868" cy="456088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" name="Scarborough Fai - INSTRUMENTAL">
            <a:hlinkClick r:id="" action="ppaction://media"/>
            <a:extLst>
              <a:ext uri="{FF2B5EF4-FFF2-40B4-BE49-F238E27FC236}">
                <a16:creationId xmlns:a16="http://schemas.microsoft.com/office/drawing/2014/main" id="{533D41BE-E2EB-4B95-9795-7DF578C87D7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983624" y="232662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772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6000"/>
    </mc:Choice>
    <mc:Fallback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toalha, em pé, branco, homem&#10;&#10;Descrição gerada automaticamente">
            <a:extLst>
              <a:ext uri="{FF2B5EF4-FFF2-40B4-BE49-F238E27FC236}">
                <a16:creationId xmlns:a16="http://schemas.microsoft.com/office/drawing/2014/main" id="{237282C1-10C0-4156-891B-2EB71A0FA9F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119" b="19631"/>
          <a:stretch/>
        </p:blipFill>
        <p:spPr>
          <a:xfrm>
            <a:off x="20" y="10"/>
            <a:ext cx="9143980" cy="5143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005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>
        <p14:ripple/>
      </p:transition>
    </mc:Choice>
    <mc:Fallback>
      <p:transition spd="slow" advTm="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 descr="Uma imagem contendo tecido&#10;&#10;Descrição gerada automaticamente">
            <a:extLst>
              <a:ext uri="{FF2B5EF4-FFF2-40B4-BE49-F238E27FC236}">
                <a16:creationId xmlns:a16="http://schemas.microsoft.com/office/drawing/2014/main" id="{CDAC136C-F9BC-4A04-9CC5-3900E110E6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AFCD29A5-F118-4274-B7B3-DABC0E9EAF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0D84F617-145F-4424-B976-5A354A237BC3}"/>
              </a:ext>
            </a:extLst>
          </p:cNvPr>
          <p:cNvSpPr/>
          <p:nvPr/>
        </p:nvSpPr>
        <p:spPr>
          <a:xfrm>
            <a:off x="2780939" y="894303"/>
            <a:ext cx="3991649" cy="124480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FFC000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Revisitando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9A6D4172-F8DB-451D-8BD5-6D7C5A4F06B4}"/>
              </a:ext>
            </a:extLst>
          </p:cNvPr>
          <p:cNvSpPr/>
          <p:nvPr/>
        </p:nvSpPr>
        <p:spPr>
          <a:xfrm>
            <a:off x="3005250" y="3225521"/>
            <a:ext cx="3543026" cy="66200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oubleWave1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FFC000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Jorge Humberto</a:t>
            </a:r>
          </a:p>
        </p:txBody>
      </p:sp>
    </p:spTree>
    <p:extLst>
      <p:ext uri="{BB962C8B-B14F-4D97-AF65-F5344CB8AC3E}">
        <p14:creationId xmlns:p14="http://schemas.microsoft.com/office/powerpoint/2010/main" val="18384787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D99D2C73-08B0-4F6B-A8E9-4651E6BDBE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68DB88C-7EF2-487C-85D1-848F61F13E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360045"/>
            <a:ext cx="8428482" cy="442341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C3AC9221-C763-4ACC-AA51-823A37F3CF0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74" b="2"/>
          <a:stretch/>
        </p:blipFill>
        <p:spPr>
          <a:xfrm>
            <a:off x="482600" y="482600"/>
            <a:ext cx="4029074" cy="4178299"/>
          </a:xfrm>
          <a:prstGeom prst="rect">
            <a:avLst/>
          </a:prstGeom>
        </p:spPr>
      </p:pic>
      <p:pic>
        <p:nvPicPr>
          <p:cNvPr id="6" name="Imagem 5" descr="Uma imagem contendo tecido&#10;&#10;Descrição gerada automaticamente">
            <a:extLst>
              <a:ext uri="{FF2B5EF4-FFF2-40B4-BE49-F238E27FC236}">
                <a16:creationId xmlns:a16="http://schemas.microsoft.com/office/drawing/2014/main" id="{2D12A898-B06E-4DBB-9E59-7D6285DE974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54" r="26805" b="-1"/>
          <a:stretch/>
        </p:blipFill>
        <p:spPr>
          <a:xfrm>
            <a:off x="4632324" y="482600"/>
            <a:ext cx="4029075" cy="4178299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88D7D9E-C3A5-4709-8258-E9EE28929EB7}"/>
              </a:ext>
            </a:extLst>
          </p:cNvPr>
          <p:cNvSpPr txBox="1"/>
          <p:nvPr/>
        </p:nvSpPr>
        <p:spPr>
          <a:xfrm>
            <a:off x="5435631" y="713432"/>
            <a:ext cx="2422459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querendo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fugir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nem subtrair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tudo o que fui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apenas digo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está comigo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que serei.</a:t>
            </a:r>
          </a:p>
        </p:txBody>
      </p:sp>
      <p:pic>
        <p:nvPicPr>
          <p:cNvPr id="4" name="Imagem 3" descr="Urso polar dentro da água&#10;&#10;Descrição gerada automaticamente">
            <a:extLst>
              <a:ext uri="{FF2B5EF4-FFF2-40B4-BE49-F238E27FC236}">
                <a16:creationId xmlns:a16="http://schemas.microsoft.com/office/drawing/2014/main" id="{CBE8B907-6652-4CF8-8A9B-BE9496CC63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448" y="954403"/>
            <a:ext cx="3350117" cy="329845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00828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0000">
        <p15:prstTrans prst="fracture"/>
      </p:transition>
    </mc:Choice>
    <mc:Fallback>
      <p:transition spd="slow" advTm="10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 descr="Uma imagem contendo tecido&#10;&#10;Descrição gerada automaticamente">
            <a:extLst>
              <a:ext uri="{FF2B5EF4-FFF2-40B4-BE49-F238E27FC236}">
                <a16:creationId xmlns:a16="http://schemas.microsoft.com/office/drawing/2014/main" id="{CDAC136C-F9BC-4A04-9CC5-3900E110E6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AFCD29A5-F118-4274-B7B3-DABC0E9EAF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m 3" descr="Urso polar dentro da água&#10;&#10;Descrição gerada automaticamente">
            <a:extLst>
              <a:ext uri="{FF2B5EF4-FFF2-40B4-BE49-F238E27FC236}">
                <a16:creationId xmlns:a16="http://schemas.microsoft.com/office/drawing/2014/main" id="{638B8B93-5175-4A8A-AB73-6332C19336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544" y="297594"/>
            <a:ext cx="7655442" cy="454831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0487183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pageCurlDouble"/>
      </p:transition>
    </mc:Choice>
    <mc:Fallback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D99D2C73-08B0-4F6B-A8E9-4651E6BDBE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68DB88C-7EF2-487C-85D1-848F61F13E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360045"/>
            <a:ext cx="8428482" cy="442341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C3AC9221-C763-4ACC-AA51-823A37F3CF0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74" b="2"/>
          <a:stretch/>
        </p:blipFill>
        <p:spPr>
          <a:xfrm>
            <a:off x="482600" y="482600"/>
            <a:ext cx="4029074" cy="4178299"/>
          </a:xfrm>
          <a:prstGeom prst="rect">
            <a:avLst/>
          </a:prstGeom>
        </p:spPr>
      </p:pic>
      <p:pic>
        <p:nvPicPr>
          <p:cNvPr id="6" name="Imagem 5" descr="Uma imagem contendo tecido&#10;&#10;Descrição gerada automaticamente">
            <a:extLst>
              <a:ext uri="{FF2B5EF4-FFF2-40B4-BE49-F238E27FC236}">
                <a16:creationId xmlns:a16="http://schemas.microsoft.com/office/drawing/2014/main" id="{2D12A898-B06E-4DBB-9E59-7D6285DE974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54" r="26805" b="-1"/>
          <a:stretch/>
        </p:blipFill>
        <p:spPr>
          <a:xfrm>
            <a:off x="4632324" y="482600"/>
            <a:ext cx="4029075" cy="4178299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887D15A-D29C-49A9-83E2-4D6229580550}"/>
              </a:ext>
            </a:extLst>
          </p:cNvPr>
          <p:cNvSpPr txBox="1"/>
          <p:nvPr/>
        </p:nvSpPr>
        <p:spPr>
          <a:xfrm>
            <a:off x="5357886" y="802034"/>
            <a:ext cx="2577950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Portas fechadas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(assombro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 desassombro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mim mesmo)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trazem-me assim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ciente de mim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àquilo que sei.</a:t>
            </a:r>
          </a:p>
        </p:txBody>
      </p:sp>
      <p:pic>
        <p:nvPicPr>
          <p:cNvPr id="4" name="Imagem 3" descr="Uma imagem contendo no interior, bolo, pedaço, diferente&#10;&#10;Descrição gerada automaticamente">
            <a:extLst>
              <a:ext uri="{FF2B5EF4-FFF2-40B4-BE49-F238E27FC236}">
                <a16:creationId xmlns:a16="http://schemas.microsoft.com/office/drawing/2014/main" id="{B4F7D899-9B40-451E-8CAD-B24E2D7D80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569" y="802034"/>
            <a:ext cx="3562974" cy="353943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92854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push dir="u"/>
      </p:transition>
    </mc:Choice>
    <mc:Fallback>
      <p:transition spd="slow" advTm="10000">
        <p:push dir="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 descr="Uma imagem contendo tecido&#10;&#10;Descrição gerada automaticamente">
            <a:extLst>
              <a:ext uri="{FF2B5EF4-FFF2-40B4-BE49-F238E27FC236}">
                <a16:creationId xmlns:a16="http://schemas.microsoft.com/office/drawing/2014/main" id="{CDAC136C-F9BC-4A04-9CC5-3900E110E6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AFCD29A5-F118-4274-B7B3-DABC0E9EAF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m 3" descr="Uma imagem contendo no interior, bolo, pedaço, diferente&#10;&#10;Descrição gerada automaticamente">
            <a:extLst>
              <a:ext uri="{FF2B5EF4-FFF2-40B4-BE49-F238E27FC236}">
                <a16:creationId xmlns:a16="http://schemas.microsoft.com/office/drawing/2014/main" id="{4CBCFE04-3D44-4F8C-B83E-BEF83B5425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116" y="423862"/>
            <a:ext cx="7623544" cy="429577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87594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pageCurlDouble"/>
      </p:transition>
    </mc:Choice>
    <mc:Fallback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D99D2C73-08B0-4F6B-A8E9-4651E6BDBE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68DB88C-7EF2-487C-85D1-848F61F13E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360045"/>
            <a:ext cx="8428482" cy="442341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C3AC9221-C763-4ACC-AA51-823A37F3CF0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74" b="2"/>
          <a:stretch/>
        </p:blipFill>
        <p:spPr>
          <a:xfrm>
            <a:off x="482600" y="482600"/>
            <a:ext cx="4029074" cy="4178299"/>
          </a:xfrm>
          <a:prstGeom prst="rect">
            <a:avLst/>
          </a:prstGeom>
        </p:spPr>
      </p:pic>
      <p:pic>
        <p:nvPicPr>
          <p:cNvPr id="6" name="Imagem 5" descr="Uma imagem contendo tecido&#10;&#10;Descrição gerada automaticamente">
            <a:extLst>
              <a:ext uri="{FF2B5EF4-FFF2-40B4-BE49-F238E27FC236}">
                <a16:creationId xmlns:a16="http://schemas.microsoft.com/office/drawing/2014/main" id="{2D12A898-B06E-4DBB-9E59-7D6285DE974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54" r="26805" b="-1"/>
          <a:stretch/>
        </p:blipFill>
        <p:spPr>
          <a:xfrm>
            <a:off x="4632324" y="482600"/>
            <a:ext cx="4029075" cy="4178299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CAFE99A-ED2E-4A7D-8E85-B73FDBD73CB3}"/>
              </a:ext>
            </a:extLst>
          </p:cNvPr>
          <p:cNvSpPr txBox="1"/>
          <p:nvPr/>
        </p:nvSpPr>
        <p:spPr>
          <a:xfrm>
            <a:off x="5082169" y="693336"/>
            <a:ext cx="3129383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nego o  passado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apesar de excluir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verbo porvir,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certa altura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minha vida,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então indevida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bem notei.</a:t>
            </a:r>
          </a:p>
        </p:txBody>
      </p:sp>
      <p:pic>
        <p:nvPicPr>
          <p:cNvPr id="4" name="Imagem 3" descr="Uma imagem contendo ao ar livre, montanha, homem, água&#10;&#10;Descrição gerada automaticamente">
            <a:extLst>
              <a:ext uri="{FF2B5EF4-FFF2-40B4-BE49-F238E27FC236}">
                <a16:creationId xmlns:a16="http://schemas.microsoft.com/office/drawing/2014/main" id="{2DD98168-C3A5-46B8-A55D-7EDFB825A9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385" y="904351"/>
            <a:ext cx="3575745" cy="348677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491382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push dir="r"/>
      </p:transition>
    </mc:Choice>
    <mc:Fallback>
      <p:transition spd="slow" advTm="10000">
        <p:push dir="r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 descr="Uma imagem contendo tecido&#10;&#10;Descrição gerada automaticamente">
            <a:extLst>
              <a:ext uri="{FF2B5EF4-FFF2-40B4-BE49-F238E27FC236}">
                <a16:creationId xmlns:a16="http://schemas.microsoft.com/office/drawing/2014/main" id="{CDAC136C-F9BC-4A04-9CC5-3900E110E6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AFCD29A5-F118-4274-B7B3-DABC0E9EAF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m 3" descr="Uma imagem contendo ao ar livre, montanha, homem, água&#10;&#10;Descrição gerada automaticamente">
            <a:extLst>
              <a:ext uri="{FF2B5EF4-FFF2-40B4-BE49-F238E27FC236}">
                <a16:creationId xmlns:a16="http://schemas.microsoft.com/office/drawing/2014/main" id="{EFCB65A0-05DB-4E58-A471-D80E405830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795" y="276447"/>
            <a:ext cx="7513014" cy="466769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3344083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pageCurlDouble"/>
      </p:transition>
    </mc:Choice>
    <mc:Fallback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D99D2C73-08B0-4F6B-A8E9-4651E6BDBE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68DB88C-7EF2-487C-85D1-848F61F13E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360045"/>
            <a:ext cx="8428482" cy="442341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C3AC9221-C763-4ACC-AA51-823A37F3CF0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74" b="2"/>
          <a:stretch/>
        </p:blipFill>
        <p:spPr>
          <a:xfrm>
            <a:off x="482600" y="482600"/>
            <a:ext cx="4029074" cy="4178299"/>
          </a:xfrm>
          <a:prstGeom prst="rect">
            <a:avLst/>
          </a:prstGeom>
        </p:spPr>
      </p:pic>
      <p:pic>
        <p:nvPicPr>
          <p:cNvPr id="6" name="Imagem 5" descr="Uma imagem contendo tecido&#10;&#10;Descrição gerada automaticamente">
            <a:extLst>
              <a:ext uri="{FF2B5EF4-FFF2-40B4-BE49-F238E27FC236}">
                <a16:creationId xmlns:a16="http://schemas.microsoft.com/office/drawing/2014/main" id="{2D12A898-B06E-4DBB-9E59-7D6285DE974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54" r="26805" b="-1"/>
          <a:stretch/>
        </p:blipFill>
        <p:spPr>
          <a:xfrm>
            <a:off x="4632324" y="482600"/>
            <a:ext cx="4029075" cy="4178299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95B3A21-6C57-4288-99DC-9D38ACB00464}"/>
              </a:ext>
            </a:extLst>
          </p:cNvPr>
          <p:cNvSpPr txBox="1"/>
          <p:nvPr/>
        </p:nvSpPr>
        <p:spPr>
          <a:xfrm>
            <a:off x="5415594" y="713433"/>
            <a:ext cx="2462534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Quem não errou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de façanha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tamanha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nado morto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nada fez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nem desfez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assim deixei.</a:t>
            </a:r>
          </a:p>
        </p:txBody>
      </p:sp>
      <p:pic>
        <p:nvPicPr>
          <p:cNvPr id="4" name="Imagem 3" descr="Uma imagem contendo montanha, morro, ladeira, água&#10;&#10;Descrição gerada automaticamente">
            <a:extLst>
              <a:ext uri="{FF2B5EF4-FFF2-40B4-BE49-F238E27FC236}">
                <a16:creationId xmlns:a16="http://schemas.microsoft.com/office/drawing/2014/main" id="{A37FCD9B-33EF-4854-B07A-C7E5932C070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634" y="915026"/>
            <a:ext cx="3817365" cy="349494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949993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push dir="d"/>
      </p:transition>
    </mc:Choice>
    <mc:Fallback>
      <p:transition spd="slow" advTm="10000">
        <p:push dir="d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 descr="Uma imagem contendo tecido&#10;&#10;Descrição gerada automaticamente">
            <a:extLst>
              <a:ext uri="{FF2B5EF4-FFF2-40B4-BE49-F238E27FC236}">
                <a16:creationId xmlns:a16="http://schemas.microsoft.com/office/drawing/2014/main" id="{CDAC136C-F9BC-4A04-9CC5-3900E110E6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AFCD29A5-F118-4274-B7B3-DABC0E9EAF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m 3" descr="Uma imagem contendo montanha, morro, ladeira, água&#10;&#10;Descrição gerada automaticamente">
            <a:extLst>
              <a:ext uri="{FF2B5EF4-FFF2-40B4-BE49-F238E27FC236}">
                <a16:creationId xmlns:a16="http://schemas.microsoft.com/office/drawing/2014/main" id="{9FBC4505-DB62-4C45-9120-C953392572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435934"/>
            <a:ext cx="8229600" cy="439124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8944328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pageCurlDouble"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D99D2C73-08B0-4F6B-A8E9-4651E6BDBE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68DB88C-7EF2-487C-85D1-848F61F13E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360045"/>
            <a:ext cx="8428482" cy="442341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C3AC9221-C763-4ACC-AA51-823A37F3CF0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74" b="2"/>
          <a:stretch/>
        </p:blipFill>
        <p:spPr>
          <a:xfrm>
            <a:off x="482600" y="482600"/>
            <a:ext cx="4029074" cy="4178299"/>
          </a:xfrm>
          <a:prstGeom prst="rect">
            <a:avLst/>
          </a:prstGeom>
        </p:spPr>
      </p:pic>
      <p:pic>
        <p:nvPicPr>
          <p:cNvPr id="6" name="Imagem 5" descr="Uma imagem contendo tecido&#10;&#10;Descrição gerada automaticamente">
            <a:extLst>
              <a:ext uri="{FF2B5EF4-FFF2-40B4-BE49-F238E27FC236}">
                <a16:creationId xmlns:a16="http://schemas.microsoft.com/office/drawing/2014/main" id="{2D12A898-B06E-4DBB-9E59-7D6285DE974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54" r="26805" b="-1"/>
          <a:stretch/>
        </p:blipFill>
        <p:spPr>
          <a:xfrm>
            <a:off x="4632324" y="482600"/>
            <a:ext cx="4029075" cy="4178299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181DE67-CC05-492D-9629-45E634039607}"/>
              </a:ext>
            </a:extLst>
          </p:cNvPr>
          <p:cNvSpPr txBox="1"/>
          <p:nvPr/>
        </p:nvSpPr>
        <p:spPr>
          <a:xfrm>
            <a:off x="5347497" y="799207"/>
            <a:ext cx="2757486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me castiguem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corpo em sangue -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 enxague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vos enaltecer,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não digam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olvidam</a:t>
            </a:r>
          </a:p>
          <a:p>
            <a:pPr algn="ctr"/>
            <a:r>
              <a:rPr lang="pt-BR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tudo porque lutei.</a:t>
            </a:r>
          </a:p>
          <a:p>
            <a:pPr algn="ctr"/>
            <a:endParaRPr lang="pt-BR" sz="32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32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4" name="Imagem 3" descr="Uma imagem contendo água, vidro, mesa, garrafa&#10;&#10;Descrição gerada automaticamente">
            <a:extLst>
              <a:ext uri="{FF2B5EF4-FFF2-40B4-BE49-F238E27FC236}">
                <a16:creationId xmlns:a16="http://schemas.microsoft.com/office/drawing/2014/main" id="{6CF9AC8D-04F8-4B8F-9DEF-722AEFE7E4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945" y="871247"/>
            <a:ext cx="3836379" cy="340100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003687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push dir="d"/>
      </p:transition>
    </mc:Choice>
    <mc:Fallback>
      <p:transition spd="slow" advTm="10000">
        <p:push dir="d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 descr="Uma imagem contendo tecido&#10;&#10;Descrição gerada automaticamente">
            <a:extLst>
              <a:ext uri="{FF2B5EF4-FFF2-40B4-BE49-F238E27FC236}">
                <a16:creationId xmlns:a16="http://schemas.microsoft.com/office/drawing/2014/main" id="{CDAC136C-F9BC-4A04-9CC5-3900E110E6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AFCD29A5-F118-4274-B7B3-DABC0E9EAF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m 3" descr="Uma imagem contendo água, vidro, mesa, garrafa&#10;&#10;Descrição gerada automaticamente">
            <a:extLst>
              <a:ext uri="{FF2B5EF4-FFF2-40B4-BE49-F238E27FC236}">
                <a16:creationId xmlns:a16="http://schemas.microsoft.com/office/drawing/2014/main" id="{55B6D1EE-052F-41BA-B51F-3B331613C67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3359" y="616688"/>
            <a:ext cx="6837281" cy="41148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76157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pageCurlDouble"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19E301E5-1206-47D0-9CDF-72583D7390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FA31FBE-7948-4384-B68A-75DEFDC495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360045"/>
            <a:ext cx="8428482" cy="44234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Imagem 6" descr="Uma imagem contendo tecido&#10;&#10;Descrição gerada automaticamente">
            <a:extLst>
              <a:ext uri="{FF2B5EF4-FFF2-40B4-BE49-F238E27FC236}">
                <a16:creationId xmlns:a16="http://schemas.microsoft.com/office/drawing/2014/main" id="{CDAC136C-F9BC-4A04-9CC5-3900E110E66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2" r="12857" b="5"/>
          <a:stretch/>
        </p:blipFill>
        <p:spPr>
          <a:xfrm>
            <a:off x="480957" y="482600"/>
            <a:ext cx="3009765" cy="2026918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D81B62AD-E4E5-4FC1-8DE5-707421B5961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58" r="-4" b="12194"/>
          <a:stretch/>
        </p:blipFill>
        <p:spPr>
          <a:xfrm>
            <a:off x="482600" y="2632074"/>
            <a:ext cx="3008122" cy="2028825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77DAEF9C-037B-4A54-8411-C6C6691CFDA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3022" r="2" b="16810"/>
          <a:stretch/>
        </p:blipFill>
        <p:spPr>
          <a:xfrm>
            <a:off x="3609474" y="482600"/>
            <a:ext cx="5051925" cy="4178299"/>
          </a:xfrm>
          <a:prstGeom prst="rect">
            <a:avLst/>
          </a:prstGeom>
        </p:spPr>
      </p:pic>
      <p:pic>
        <p:nvPicPr>
          <p:cNvPr id="3" name="Imagem 2" descr="Mulher com óculos de sol na praia&#10;&#10;Descrição gerada automaticamente">
            <a:extLst>
              <a:ext uri="{FF2B5EF4-FFF2-40B4-BE49-F238E27FC236}">
                <a16:creationId xmlns:a16="http://schemas.microsoft.com/office/drawing/2014/main" id="{3ADC43D5-71EB-4B52-835A-A0DEA3AD596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956" y="416465"/>
            <a:ext cx="3003675" cy="209305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 descr="Uma imagem contendo homem, pessoa, edifício, olhando&#10;&#10;Descrição gerada automaticamente">
            <a:extLst>
              <a:ext uri="{FF2B5EF4-FFF2-40B4-BE49-F238E27FC236}">
                <a16:creationId xmlns:a16="http://schemas.microsoft.com/office/drawing/2014/main" id="{DC884F5E-F7C5-4345-ADB3-216A077265E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745" y="2678304"/>
            <a:ext cx="2776850" cy="209305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E93374E-60A7-42FC-924E-1F7D602C3B2C}"/>
              </a:ext>
            </a:extLst>
          </p:cNvPr>
          <p:cNvSpPr txBox="1"/>
          <p:nvPr/>
        </p:nvSpPr>
        <p:spPr>
          <a:xfrm>
            <a:off x="3841090" y="577634"/>
            <a:ext cx="4891083" cy="43396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Imagens:Internet</a:t>
            </a:r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 Acervo Pessoal</a:t>
            </a:r>
          </a:p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Jorge Humberto</a:t>
            </a:r>
          </a:p>
          <a:p>
            <a:pPr algn="ctr"/>
            <a:r>
              <a:rPr lang="pt-BR" sz="2400" b="1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Música:Scarborough</a:t>
            </a:r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Fai</a:t>
            </a:r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(Instrumental)</a:t>
            </a:r>
          </a:p>
          <a:p>
            <a:pPr algn="ctr"/>
            <a:r>
              <a:rPr lang="pt-BR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endParaRPr lang="pt-BR" sz="24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432967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9000" advTm="17000">
        <p:push dir="u"/>
      </p:transition>
    </mc:Choice>
    <mc:Fallback>
      <p:transition spd="slow" advTm="17000">
        <p:push dir="u"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160</Words>
  <Application>Microsoft Office PowerPoint</Application>
  <PresentationFormat>Apresentação na tela (16:9)</PresentationFormat>
  <Paragraphs>47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</dc:creator>
  <cp:lastModifiedBy>Cleonice Menegatt</cp:lastModifiedBy>
  <cp:revision>9</cp:revision>
  <dcterms:created xsi:type="dcterms:W3CDTF">2020-06-20T01:13:04Z</dcterms:created>
  <dcterms:modified xsi:type="dcterms:W3CDTF">2020-07-25T23:46:39Z</dcterms:modified>
</cp:coreProperties>
</file>