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9" r:id="rId5"/>
    <p:sldId id="262" r:id="rId6"/>
    <p:sldId id="265" r:id="rId7"/>
    <p:sldId id="268" r:id="rId8"/>
    <p:sldId id="264" r:id="rId9"/>
    <p:sldId id="263" r:id="rId10"/>
    <p:sldId id="269" r:id="rId11"/>
    <p:sldId id="266" r:id="rId12"/>
    <p:sldId id="273" r:id="rId13"/>
    <p:sldId id="267" r:id="rId14"/>
    <p:sldId id="25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6204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533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6795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25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1935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4236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342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2915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2012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2526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665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CF622-6A13-430C-B699-341520EB6E1F}" type="datetimeFigureOut">
              <a:rPr lang="pt-BR" smtClean="0"/>
              <a:t>19/09/2021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A7174-DDB6-4F89-819B-432287D5CE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9127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homem, andando de&#10;&#10;Descrição gerada automaticamente">
            <a:extLst>
              <a:ext uri="{FF2B5EF4-FFF2-40B4-BE49-F238E27FC236}">
                <a16:creationId xmlns:a16="http://schemas.microsoft.com/office/drawing/2014/main" id="{CBAD5447-041D-4469-B8E9-390219861A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3-Richard Clayderman What a Wonderful World Theme from Good Morning Vietnam [1]">
            <a:hlinkClick r:id="" action="ppaction://media"/>
            <a:extLst>
              <a:ext uri="{FF2B5EF4-FFF2-40B4-BE49-F238E27FC236}">
                <a16:creationId xmlns:a16="http://schemas.microsoft.com/office/drawing/2014/main" id="{39DD1CF9-84AA-4DD4-BED0-ED3D0E0CE6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4643" y="256926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Uma imagem contendo geladeira, gato, homem, comida&#10;&#10;Descrição gerada automaticamente">
            <a:extLst>
              <a:ext uri="{FF2B5EF4-FFF2-40B4-BE49-F238E27FC236}">
                <a16:creationId xmlns:a16="http://schemas.microsoft.com/office/drawing/2014/main" id="{187376BB-EEFC-4B19-AEED-A8CE24AB6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A094214-78F6-4361-80E2-F1A13D5A6B97}"/>
              </a:ext>
            </a:extLst>
          </p:cNvPr>
          <p:cNvSpPr txBox="1"/>
          <p:nvPr/>
        </p:nvSpPr>
        <p:spPr>
          <a:xfrm>
            <a:off x="3399250" y="894522"/>
            <a:ext cx="547457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a vida tanto como dia, e assim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percorrendo esta longa estrada em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 de meus sonhos e ideais...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Escrevendo com o coração onde sentimentos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Vão virando letras nascendo as poesias,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poemas, prosas e versos...amor e paz.</a:t>
            </a:r>
          </a:p>
          <a:p>
            <a:pPr algn="ctr"/>
            <a:endParaRPr lang="pt-BR" sz="27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704185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4000">
        <p15:prstTrans prst="curtains"/>
      </p:transition>
    </mc:Choice>
    <mc:Fallback>
      <p:transition spd="slow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&#10;&#10;Descrição gerada automaticamente com confiança média">
            <a:extLst>
              <a:ext uri="{FF2B5EF4-FFF2-40B4-BE49-F238E27FC236}">
                <a16:creationId xmlns:a16="http://schemas.microsoft.com/office/drawing/2014/main" id="{4A4201A4-7DBE-4253-9B65-8AA41F345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8D212DA3-687D-4069-A3BB-17BB35142304}"/>
              </a:ext>
            </a:extLst>
          </p:cNvPr>
          <p:cNvSpPr/>
          <p:nvPr/>
        </p:nvSpPr>
        <p:spPr>
          <a:xfrm>
            <a:off x="2867228" y="1350857"/>
            <a:ext cx="3076371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66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 Pro" panose="020B0604020202020204" pitchFamily="2" charset="0"/>
              </a:rPr>
              <a:t>Amo A Vida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0E5F825-97EB-4371-930A-55AD6EEFEDF1}"/>
              </a:ext>
            </a:extLst>
          </p:cNvPr>
          <p:cNvSpPr/>
          <p:nvPr/>
        </p:nvSpPr>
        <p:spPr>
          <a:xfrm>
            <a:off x="3282326" y="2816449"/>
            <a:ext cx="2392918" cy="56739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66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 Pro" panose="00000500000000000000" pitchFamily="2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1310566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airplan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rosto de pessoa visto de perto&#10;&#10;Descrição gerada automaticamente com confiança média">
            <a:extLst>
              <a:ext uri="{FF2B5EF4-FFF2-40B4-BE49-F238E27FC236}">
                <a16:creationId xmlns:a16="http://schemas.microsoft.com/office/drawing/2014/main" id="{E7180633-C84D-4125-B20D-6F46384A8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" y="0"/>
            <a:ext cx="9144000" cy="5143500"/>
          </a:xfrm>
          <a:prstGeom prst="rect">
            <a:avLst/>
          </a:prstGeom>
        </p:spPr>
      </p:pic>
      <p:pic>
        <p:nvPicPr>
          <p:cNvPr id="3" name="Imagem 2" descr="Por do sol no céu&#10;&#10;Descrição gerada automaticamente com confiança baixa">
            <a:extLst>
              <a:ext uri="{FF2B5EF4-FFF2-40B4-BE49-F238E27FC236}">
                <a16:creationId xmlns:a16="http://schemas.microsoft.com/office/drawing/2014/main" id="{D80DDADE-B722-447B-86E5-3C1A2F1347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23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&#10;&#10;Descrição gerada automaticamente com confiança média">
            <a:extLst>
              <a:ext uri="{FF2B5EF4-FFF2-40B4-BE49-F238E27FC236}">
                <a16:creationId xmlns:a16="http://schemas.microsoft.com/office/drawing/2014/main" id="{4A4201A4-7DBE-4253-9B65-8AA41F345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B55E91-6B21-44CC-9E76-D51C3F0F59F7}"/>
              </a:ext>
            </a:extLst>
          </p:cNvPr>
          <p:cNvSpPr txBox="1"/>
          <p:nvPr/>
        </p:nvSpPr>
        <p:spPr>
          <a:xfrm>
            <a:off x="2032169" y="1222513"/>
            <a:ext cx="4878260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a vida para assim viver melhor,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pois a expresso em meus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sentimentos com muito carinho e amor.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Cada instante da minha vida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agradeço ao Senhor por ter me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inscrito em seu livro,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livro do criador.</a:t>
            </a:r>
          </a:p>
        </p:txBody>
      </p:sp>
    </p:spTree>
    <p:extLst>
      <p:ext uri="{BB962C8B-B14F-4D97-AF65-F5344CB8AC3E}">
        <p14:creationId xmlns:p14="http://schemas.microsoft.com/office/powerpoint/2010/main" val="1314801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 dir="u" isContent="1" isInverted="1"/>
      </p:transition>
    </mc:Choice>
    <mc:Fallback>
      <p:transition spd="slow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&#10;&#10;Descrição gerada automaticamente com confiança média">
            <a:extLst>
              <a:ext uri="{FF2B5EF4-FFF2-40B4-BE49-F238E27FC236}">
                <a16:creationId xmlns:a16="http://schemas.microsoft.com/office/drawing/2014/main" id="{4A4201A4-7DBE-4253-9B65-8AA41F345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7F5D01-ED44-4408-BE10-1414A79E52C4}"/>
              </a:ext>
            </a:extLst>
          </p:cNvPr>
          <p:cNvSpPr txBox="1"/>
          <p:nvPr/>
        </p:nvSpPr>
        <p:spPr>
          <a:xfrm>
            <a:off x="2213461" y="1498380"/>
            <a:ext cx="4568879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seu reino quero entrar,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pois sou seu filho e o exemplo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deixar. O tempo vai passando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mostrando a condição,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merecer o perdão ou não...</a:t>
            </a:r>
          </a:p>
        </p:txBody>
      </p:sp>
    </p:spTree>
    <p:extLst>
      <p:ext uri="{BB962C8B-B14F-4D97-AF65-F5344CB8AC3E}">
        <p14:creationId xmlns:p14="http://schemas.microsoft.com/office/powerpoint/2010/main" val="2107957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rosto de pessoa visto de perto&#10;&#10;Descrição gerada automaticamente com confiança média">
            <a:extLst>
              <a:ext uri="{FF2B5EF4-FFF2-40B4-BE49-F238E27FC236}">
                <a16:creationId xmlns:a16="http://schemas.microsoft.com/office/drawing/2014/main" id="{E7180633-C84D-4125-B20D-6F46384A8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intura de céu com nuvens&#10;&#10;Descrição gerada automaticamente com confiança baixa">
            <a:extLst>
              <a:ext uri="{FF2B5EF4-FFF2-40B4-BE49-F238E27FC236}">
                <a16:creationId xmlns:a16="http://schemas.microsoft.com/office/drawing/2014/main" id="{C2194F83-A128-4A2C-B9D4-FDEAFB3125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788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&#10;&#10;Descrição gerada automaticamente com confiança média">
            <a:extLst>
              <a:ext uri="{FF2B5EF4-FFF2-40B4-BE49-F238E27FC236}">
                <a16:creationId xmlns:a16="http://schemas.microsoft.com/office/drawing/2014/main" id="{4A4201A4-7DBE-4253-9B65-8AA41F345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E6BAFC6-DAB8-47F0-BA3F-4F1CD8524183}"/>
              </a:ext>
            </a:extLst>
          </p:cNvPr>
          <p:cNvSpPr txBox="1"/>
          <p:nvPr/>
        </p:nvSpPr>
        <p:spPr>
          <a:xfrm>
            <a:off x="1960548" y="1371600"/>
            <a:ext cx="522290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procuro deixar exemplos em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coração. Dentro da minha alma existe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amor e compreensão...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quero concretizar este sonho,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é entrar em sua morada com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e alegria no coração.</a:t>
            </a:r>
          </a:p>
        </p:txBody>
      </p:sp>
    </p:spTree>
    <p:extLst>
      <p:ext uri="{BB962C8B-B14F-4D97-AF65-F5344CB8AC3E}">
        <p14:creationId xmlns:p14="http://schemas.microsoft.com/office/powerpoint/2010/main" val="134100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prism dir="d" isContent="1" isInverted="1"/>
      </p:transition>
    </mc:Choice>
    <mc:Fallback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&#10;&#10;Descrição gerada automaticamente com confiança média">
            <a:extLst>
              <a:ext uri="{FF2B5EF4-FFF2-40B4-BE49-F238E27FC236}">
                <a16:creationId xmlns:a16="http://schemas.microsoft.com/office/drawing/2014/main" id="{4A4201A4-7DBE-4253-9B65-8AA41F345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CF2FD40-DFD4-44AA-8812-198FF29A0F42}"/>
              </a:ext>
            </a:extLst>
          </p:cNvPr>
          <p:cNvSpPr txBox="1"/>
          <p:nvPr/>
        </p:nvSpPr>
        <p:spPr>
          <a:xfrm>
            <a:off x="1993451" y="1290631"/>
            <a:ext cx="493276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é um mistério,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vivemos com alegrias... tristezas...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resignação...e no dia a dia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vamos vivendo  a paz e mansidão.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Vamos deixar para trás,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coisas negativas e banais... </a:t>
            </a:r>
          </a:p>
        </p:txBody>
      </p:sp>
    </p:spTree>
    <p:extLst>
      <p:ext uri="{BB962C8B-B14F-4D97-AF65-F5344CB8AC3E}">
        <p14:creationId xmlns:p14="http://schemas.microsoft.com/office/powerpoint/2010/main" val="3078213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prism dir="d" isContent="1" isInverted="1"/>
      </p:transition>
    </mc:Choice>
    <mc:Fallback>
      <p:transition spd="slow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rosto de pessoa visto de perto&#10;&#10;Descrição gerada automaticamente com confiança média">
            <a:extLst>
              <a:ext uri="{FF2B5EF4-FFF2-40B4-BE49-F238E27FC236}">
                <a16:creationId xmlns:a16="http://schemas.microsoft.com/office/drawing/2014/main" id="{E7180633-C84D-4125-B20D-6F46384A8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no interior, foto, mesa, fogo&#10;&#10;Descrição gerada automaticamente">
            <a:extLst>
              <a:ext uri="{FF2B5EF4-FFF2-40B4-BE49-F238E27FC236}">
                <a16:creationId xmlns:a16="http://schemas.microsoft.com/office/drawing/2014/main" id="{08673D14-E860-4A2B-A894-F62D90A9F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32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&#10;&#10;Descrição gerada automaticamente com confiança média">
            <a:extLst>
              <a:ext uri="{FF2B5EF4-FFF2-40B4-BE49-F238E27FC236}">
                <a16:creationId xmlns:a16="http://schemas.microsoft.com/office/drawing/2014/main" id="{4A4201A4-7DBE-4253-9B65-8AA41F345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F57CDF-CC94-4B15-881A-0E3D06BBFA70}"/>
              </a:ext>
            </a:extLst>
          </p:cNvPr>
          <p:cNvSpPr txBox="1"/>
          <p:nvPr/>
        </p:nvSpPr>
        <p:spPr>
          <a:xfrm>
            <a:off x="2265939" y="1371601"/>
            <a:ext cx="4456669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no tribunal da vida temos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participar.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Vamos fazer da vida um programa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cheio de amor e emoções,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seguindo em frente...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buscando atingir nossas metas ...</a:t>
            </a:r>
          </a:p>
        </p:txBody>
      </p:sp>
    </p:spTree>
    <p:extLst>
      <p:ext uri="{BB962C8B-B14F-4D97-AF65-F5344CB8AC3E}">
        <p14:creationId xmlns:p14="http://schemas.microsoft.com/office/powerpoint/2010/main" val="1453778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prism isContent="1" isInverted="1"/>
      </p:transition>
    </mc:Choice>
    <mc:Fallback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&#10;&#10;Descrição gerada automaticamente com confiança média">
            <a:extLst>
              <a:ext uri="{FF2B5EF4-FFF2-40B4-BE49-F238E27FC236}">
                <a16:creationId xmlns:a16="http://schemas.microsoft.com/office/drawing/2014/main" id="{4A4201A4-7DBE-4253-9B65-8AA41F345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AEACF11-EF8F-4091-ABBF-C3C943888169}"/>
              </a:ext>
            </a:extLst>
          </p:cNvPr>
          <p:cNvSpPr txBox="1"/>
          <p:nvPr/>
        </p:nvSpPr>
        <p:spPr>
          <a:xfrm>
            <a:off x="2107222" y="1292086"/>
            <a:ext cx="492955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escritas na página da vida onde somos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futuras gerações. A vida é um sorriso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espontâneo mostrando ao marinheiro...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mar...a terra. Pudera eu acreditar que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fosse assim...pois este sonho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permanecer em mim.</a:t>
            </a:r>
          </a:p>
        </p:txBody>
      </p:sp>
    </p:spTree>
    <p:extLst>
      <p:ext uri="{BB962C8B-B14F-4D97-AF65-F5344CB8AC3E}">
        <p14:creationId xmlns:p14="http://schemas.microsoft.com/office/powerpoint/2010/main" val="228706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prism dir="r" isContent="1" isInverted="1"/>
      </p:transition>
    </mc:Choice>
    <mc:Fallback>
      <p:transition spd="slow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rosto de pessoa visto de perto&#10;&#10;Descrição gerada automaticamente com confiança média">
            <a:extLst>
              <a:ext uri="{FF2B5EF4-FFF2-40B4-BE49-F238E27FC236}">
                <a16:creationId xmlns:a16="http://schemas.microsoft.com/office/drawing/2014/main" id="{E7180633-C84D-4125-B20D-6F46384A8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D6E538DC-C9EC-49F3-B859-363572B269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0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gato, quarto, vivendo, geladeira&#10;&#10;Descrição gerada automaticamente">
            <a:extLst>
              <a:ext uri="{FF2B5EF4-FFF2-40B4-BE49-F238E27FC236}">
                <a16:creationId xmlns:a16="http://schemas.microsoft.com/office/drawing/2014/main" id="{F807AD2E-DC1A-4857-A892-973973279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086EC7B-E222-42DB-9917-2246BE99981F}"/>
              </a:ext>
            </a:extLst>
          </p:cNvPr>
          <p:cNvSpPr txBox="1"/>
          <p:nvPr/>
        </p:nvSpPr>
        <p:spPr>
          <a:xfrm>
            <a:off x="2866320" y="453269"/>
            <a:ext cx="627768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Sidnei Piedade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What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a 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Wonderful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World 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Theme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From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Good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Morning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Vietman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950936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omb/>
      </p:transition>
    </mc:Choice>
    <mc:Fallback>
      <p:transition spd="slow" advTm="6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</TotalTime>
  <Words>341</Words>
  <Application>Microsoft Office PowerPoint</Application>
  <PresentationFormat>Apresentação na tela (16:9)</PresentationFormat>
  <Paragraphs>58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Elephant Pro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2021-09-18T14:44:44Z</dcterms:created>
  <dcterms:modified xsi:type="dcterms:W3CDTF">2021-09-20T00:23:31Z</dcterms:modified>
</cp:coreProperties>
</file>