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3" r:id="rId4"/>
    <p:sldId id="257" r:id="rId5"/>
    <p:sldId id="269" r:id="rId6"/>
    <p:sldId id="260" r:id="rId7"/>
    <p:sldId id="265" r:id="rId8"/>
    <p:sldId id="261" r:id="rId9"/>
    <p:sldId id="267" r:id="rId10"/>
    <p:sldId id="262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0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3671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1734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810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2283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9181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6773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6422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9782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21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4705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0414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FE056-E3E5-4F38-9AA0-E1E86B3B9DFE}" type="datetimeFigureOut">
              <a:rPr lang="pt-BR" smtClean="0"/>
              <a:t>18/08/2018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F8138-A1C2-4FCA-BFC8-E7DEB6F2EA0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7668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2.pn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nnio Morricone - La califf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3906" y="218912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13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43500" cy="5143500"/>
          </a:xfrm>
          <a:prstGeom prst="rect">
            <a:avLst/>
          </a:prstGeom>
          <a:effectLst>
            <a:softEdge rad="444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41" y="0"/>
            <a:ext cx="5444359" cy="5143500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4163085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window dir="ver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91445" y="1060315"/>
            <a:ext cx="6056989" cy="107815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Pensa e Irradia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17514" y="3044758"/>
            <a:ext cx="3797775" cy="76687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Virgílio Roque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48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pull dir="d"/>
      </p:transition>
    </mc:Choice>
    <mc:Fallback>
      <p:transition spd="slow" advTm="5000">
        <p:pull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98935" y="1459149"/>
            <a:ext cx="466185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por acaso que surge atração,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pessoas sem qualquer ligação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Há, como que uma interação...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Entre as células de cada coração.</a:t>
            </a:r>
          </a:p>
        </p:txBody>
      </p:sp>
    </p:spTree>
    <p:extLst>
      <p:ext uri="{BB962C8B-B14F-4D97-AF65-F5344CB8AC3E}">
        <p14:creationId xmlns:p14="http://schemas.microsoft.com/office/powerpoint/2010/main" val="283136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66553" cy="5143500"/>
          </a:xfrm>
          <a:prstGeom prst="rect">
            <a:avLst/>
          </a:prstGeom>
          <a:effectLst>
            <a:softEdge rad="6858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046" y="0"/>
            <a:ext cx="622395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31099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42648" y="1459150"/>
            <a:ext cx="542007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sente-se vontade de abraçar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Alguém para quem acabamos de olhar, 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Parece algo muito difícil de se explicar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não são, que energias a se interligar.</a:t>
            </a:r>
          </a:p>
        </p:txBody>
      </p:sp>
    </p:spTree>
    <p:extLst>
      <p:ext uri="{BB962C8B-B14F-4D97-AF65-F5344CB8AC3E}">
        <p14:creationId xmlns:p14="http://schemas.microsoft.com/office/powerpoint/2010/main" val="929696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33545" cy="5143500"/>
          </a:xfrm>
          <a:prstGeom prst="rect">
            <a:avLst/>
          </a:prstGeom>
          <a:effectLst>
            <a:softEdge rad="6223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6786" y="0"/>
            <a:ext cx="5297214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518803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60990" y="1498060"/>
            <a:ext cx="627447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bom, estas pessoas se poderem conhecer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inúmeras a repetir vidas, para tal suceder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coração é o primeiro órgão no útero a aparecer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dizer-nos quem nossa amizade deve merecer.</a:t>
            </a:r>
          </a:p>
        </p:txBody>
      </p:sp>
    </p:spTree>
    <p:extLst>
      <p:ext uri="{BB962C8B-B14F-4D97-AF65-F5344CB8AC3E}">
        <p14:creationId xmlns:p14="http://schemas.microsoft.com/office/powerpoint/2010/main" val="324743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6" y="0"/>
            <a:ext cx="8807669" cy="5024437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121846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1751" y="466928"/>
            <a:ext cx="6678431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bom haver conhecimento e alguma sabedoria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detectar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laboriosidade com sociabilidade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em harmonia, o surgir da força da empatia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Surgindo a amizade e a vontade de afetividade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houver correção, dignidade e discrição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Surgirá a honorabilidade, gratidão e confiabilidade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Unidas em cooperação, tolerância e compreensão</a:t>
            </a:r>
            <a:r>
              <a:rPr lang="pt-BR" sz="28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1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Virgílio M.A. S. Roque 15 / 07 / 2018 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60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9000">
        <p:split orient="vert"/>
      </p:transition>
    </mc:Choice>
    <mc:Fallback>
      <p:transition spd="slow" advTm="1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002924" cy="5143500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662" y="0"/>
            <a:ext cx="5423338" cy="5143500"/>
          </a:xfrm>
          <a:prstGeom prst="rect">
            <a:avLst/>
          </a:prstGeom>
          <a:effectLst>
            <a:softEdge rad="1028700"/>
          </a:effectLst>
        </p:spPr>
      </p:pic>
    </p:spTree>
    <p:extLst>
      <p:ext uri="{BB962C8B-B14F-4D97-AF65-F5344CB8AC3E}">
        <p14:creationId xmlns:p14="http://schemas.microsoft.com/office/powerpoint/2010/main" val="3564520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55260" y="1108954"/>
            <a:ext cx="17604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Virgílio Roque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289237" y="111605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841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3639" y="586591"/>
            <a:ext cx="547778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Virgílio Roque</a:t>
            </a:r>
          </a:p>
          <a:p>
            <a:pPr algn="ctr"/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Ennio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Morricone-La</a:t>
            </a:r>
            <a:r>
              <a:rPr lang="pt-BR" sz="20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Califfa</a:t>
            </a:r>
            <a:endParaRPr lang="pt-BR" sz="2000" b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077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172</TotalTime>
  <Words>213</Words>
  <Application>Microsoft Office PowerPoint</Application>
  <PresentationFormat>Apresentação na tela (16:9)</PresentationFormat>
  <Paragraphs>37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2018-07-28T03:00:27Z</dcterms:created>
  <dcterms:modified xsi:type="dcterms:W3CDTF">2018-08-18T22:31:30Z</dcterms:modified>
</cp:coreProperties>
</file>