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8" r:id="rId4"/>
    <p:sldId id="259" r:id="rId5"/>
    <p:sldId id="272" r:id="rId6"/>
    <p:sldId id="262" r:id="rId7"/>
    <p:sldId id="273" r:id="rId8"/>
    <p:sldId id="266" r:id="rId9"/>
    <p:sldId id="274" r:id="rId10"/>
    <p:sldId id="263" r:id="rId11"/>
    <p:sldId id="275" r:id="rId12"/>
    <p:sldId id="265" r:id="rId13"/>
    <p:sldId id="258" r:id="rId14"/>
    <p:sldId id="264" r:id="rId15"/>
    <p:sldId id="270" r:id="rId16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CC"/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25609-7BA1-4B8E-AA0A-919755652C53}" type="datetimeFigureOut">
              <a:rPr lang="pt-BR" smtClean="0"/>
              <a:t>30/10/2018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E295B-3D38-4248-8056-A515A759BB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374322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25609-7BA1-4B8E-AA0A-919755652C53}" type="datetimeFigureOut">
              <a:rPr lang="pt-BR" smtClean="0"/>
              <a:t>30/10/2018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E295B-3D38-4248-8056-A515A759BB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631910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25609-7BA1-4B8E-AA0A-919755652C53}" type="datetimeFigureOut">
              <a:rPr lang="pt-BR" smtClean="0"/>
              <a:t>30/10/2018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E295B-3D38-4248-8056-A515A759BB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8072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25609-7BA1-4B8E-AA0A-919755652C53}" type="datetimeFigureOut">
              <a:rPr lang="pt-BR" smtClean="0"/>
              <a:t>30/10/2018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E295B-3D38-4248-8056-A515A759BB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440595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25609-7BA1-4B8E-AA0A-919755652C53}" type="datetimeFigureOut">
              <a:rPr lang="pt-BR" smtClean="0"/>
              <a:t>30/10/2018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E295B-3D38-4248-8056-A515A759BB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633826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25609-7BA1-4B8E-AA0A-919755652C53}" type="datetimeFigureOut">
              <a:rPr lang="pt-BR" smtClean="0"/>
              <a:t>30/10/2018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E295B-3D38-4248-8056-A515A759BB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536073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25609-7BA1-4B8E-AA0A-919755652C53}" type="datetimeFigureOut">
              <a:rPr lang="pt-BR" smtClean="0"/>
              <a:t>30/10/2018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E295B-3D38-4248-8056-A515A759BB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12671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25609-7BA1-4B8E-AA0A-919755652C53}" type="datetimeFigureOut">
              <a:rPr lang="pt-BR" smtClean="0"/>
              <a:t>30/10/2018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E295B-3D38-4248-8056-A515A759BB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758144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25609-7BA1-4B8E-AA0A-919755652C53}" type="datetimeFigureOut">
              <a:rPr lang="pt-BR" smtClean="0"/>
              <a:t>30/10/2018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E295B-3D38-4248-8056-A515A759BB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95055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25609-7BA1-4B8E-AA0A-919755652C53}" type="datetimeFigureOut">
              <a:rPr lang="pt-BR" smtClean="0"/>
              <a:t>30/10/2018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E295B-3D38-4248-8056-A515A759BB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78950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25609-7BA1-4B8E-AA0A-919755652C53}" type="datetimeFigureOut">
              <a:rPr lang="pt-BR" smtClean="0"/>
              <a:t>30/10/2018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E295B-3D38-4248-8056-A515A759BB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971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>
            <a:alpha val="6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525609-7BA1-4B8E-AA0A-919755652C53}" type="datetimeFigureOut">
              <a:rPr lang="pt-BR" smtClean="0"/>
              <a:t>30/10/2018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9E295B-3D38-4248-8056-A515A759BB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62464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Franck Pourcel - Goodbye My Love Goodby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732817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546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9169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">
        <p14:flythrough dir="out" hasBounce="1"/>
      </p:transition>
    </mc:Choice>
    <mc:Fallback>
      <p:transition spd="slow" advTm="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747519" y="1692612"/>
            <a:ext cx="3648962" cy="11851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99CC"/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Foi um quase chegar... </a:t>
            </a:r>
            <a:endParaRPr lang="pt-BR" sz="5400" b="1" cap="none" spc="0" dirty="0">
              <a:ln>
                <a:solidFill>
                  <a:srgbClr val="FF99CC"/>
                </a:solidFill>
              </a:ln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kie" panose="02000000000000000000" pitchFamily="2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210870" y="3151760"/>
            <a:ext cx="2722259" cy="41667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99CC"/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Eugénio de Sá</a:t>
            </a:r>
            <a:endParaRPr lang="pt-BR" sz="5400" b="1" cap="none" spc="0" dirty="0">
              <a:ln>
                <a:solidFill>
                  <a:srgbClr val="FF99CC"/>
                </a:solidFill>
              </a:ln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ki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89281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4000">
        <p15:prstTrans prst="curtains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781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pull dir="u"/>
      </p:transition>
    </mc:Choice>
    <mc:Fallback>
      <p:transition spd="slow" advTm="2000">
        <p:pull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61" t="6965" r="8361" b="6965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46543" y="1887165"/>
            <a:ext cx="5262979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Era </a:t>
            </a:r>
            <a:r>
              <a:rPr lang="pt-BR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c'o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um “se” que sempre me afastavas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Sempre um “talvez” travou a nossa vida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Eu, mal chegava, já estava de partida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Tu, hesitante em dizer que me amavas.</a:t>
            </a:r>
          </a:p>
        </p:txBody>
      </p:sp>
    </p:spTree>
    <p:extLst>
      <p:ext uri="{BB962C8B-B14F-4D97-AF65-F5344CB8AC3E}">
        <p14:creationId xmlns:p14="http://schemas.microsoft.com/office/powerpoint/2010/main" val="3513628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3000">
        <p:split orient="vert"/>
      </p:transition>
    </mc:Choice>
    <mc:Fallback>
      <p:transition spd="slow" advTm="1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273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prism isContent="1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61" t="6965" r="8361" b="6965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83170" y="1741251"/>
            <a:ext cx="4823756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Tangemos ao de leve a felicidade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Nunca a soubemos ver como possível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Pois sem um forte crer não será crível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d'incertezas nasça uma verdade</a:t>
            </a:r>
          </a:p>
          <a:p>
            <a:pPr algn="ctr"/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1898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4973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prism dir="u" isContent="1" isInverted="1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61" t="6965" r="8361" b="6965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44982" y="1819072"/>
            <a:ext cx="5556329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assim, ao rés do amor fomos andando;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Era estar preso ao cais mas sem amarras -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Tu, parecendo anuir, sempre adiavas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Eu, sempre mil entraves vislumbrando.</a:t>
            </a:r>
          </a:p>
        </p:txBody>
      </p:sp>
    </p:spTree>
    <p:extLst>
      <p:ext uri="{BB962C8B-B14F-4D97-AF65-F5344CB8AC3E}">
        <p14:creationId xmlns:p14="http://schemas.microsoft.com/office/powerpoint/2010/main" val="2245617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465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prism dir="u" isContent="1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61" t="6965" r="8361" b="6965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73345" y="1760706"/>
            <a:ext cx="5527475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Pra ti,  foi só um bem…que suportavas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Pra mim, quiçá prazer…que fui levando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Foi um quase chegar, nunca alcançando -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Pra nós foi um voar privados d’asas!    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79338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6829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conveyor dir="r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731523" y="4435813"/>
            <a:ext cx="19880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Eugénio de Sá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5535038" y="4473687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3498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000">
        <p:randomBar dir="vert"/>
      </p:transition>
    </mc:Choice>
    <mc:Fallback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5319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2000">
        <p15:prstTrans prst="peelOff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72519" y="1439694"/>
            <a:ext cx="4398961" cy="279307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16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Texto:Eugénio</a:t>
            </a:r>
            <a:r>
              <a:rPr lang="pt-BR" sz="1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de Sá</a:t>
            </a:r>
          </a:p>
          <a:p>
            <a:pPr algn="ctr"/>
            <a:r>
              <a:rPr lang="pt-BR" sz="16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Música:Franck</a:t>
            </a:r>
            <a:r>
              <a:rPr lang="pt-BR" sz="1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16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Pourcel-Goodbye</a:t>
            </a:r>
            <a:r>
              <a:rPr lang="pt-BR" sz="1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16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My</a:t>
            </a:r>
            <a:r>
              <a:rPr lang="pt-BR" sz="1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Love </a:t>
            </a:r>
            <a:r>
              <a:rPr lang="pt-BR" sz="16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Goodbye</a:t>
            </a:r>
            <a:endParaRPr lang="pt-BR" sz="16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16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1600" b="1" dirty="0" err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16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16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www.sergrasan.com/cleoslides</a:t>
            </a:r>
          </a:p>
          <a:p>
            <a:pPr algn="ctr"/>
            <a:r>
              <a:rPr lang="pt-BR" sz="1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16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1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9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9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1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</a:t>
            </a:r>
            <a:r>
              <a:rPr lang="pt-BR" sz="1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  <a:endParaRPr lang="pt-BR" sz="1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1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16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032862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7000">
        <p:push dir="u"/>
      </p:transition>
    </mc:Choice>
    <mc:Fallback>
      <p:transition spd="slow" advTm="7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137</TotalTime>
  <Words>174</Words>
  <Application>Microsoft Office PowerPoint</Application>
  <PresentationFormat>Apresentação na tela (16:9)</PresentationFormat>
  <Paragraphs>32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Cookie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13</cp:revision>
  <dcterms:created xsi:type="dcterms:W3CDTF">2018-10-17T21:49:04Z</dcterms:created>
  <dcterms:modified xsi:type="dcterms:W3CDTF">2018-10-30T23:57:58Z</dcterms:modified>
</cp:coreProperties>
</file>