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4" r:id="rId5"/>
    <p:sldId id="265" r:id="rId6"/>
    <p:sldId id="263" r:id="rId7"/>
    <p:sldId id="266" r:id="rId8"/>
    <p:sldId id="262" r:id="rId9"/>
    <p:sldId id="267" r:id="rId10"/>
    <p:sldId id="261" r:id="rId11"/>
    <p:sldId id="268" r:id="rId12"/>
    <p:sldId id="258" r:id="rId13"/>
    <p:sldId id="260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24690-16AD-4C13-B16A-6FAD074705A4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CFC09-D5FE-4FA1-A2D4-687BBEE46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3177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24690-16AD-4C13-B16A-6FAD074705A4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CFC09-D5FE-4FA1-A2D4-687BBEE46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7342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24690-16AD-4C13-B16A-6FAD074705A4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CFC09-D5FE-4FA1-A2D4-687BBEE46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8534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24690-16AD-4C13-B16A-6FAD074705A4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CFC09-D5FE-4FA1-A2D4-687BBEE46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9680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24690-16AD-4C13-B16A-6FAD074705A4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CFC09-D5FE-4FA1-A2D4-687BBEE46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0978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24690-16AD-4C13-B16A-6FAD074705A4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CFC09-D5FE-4FA1-A2D4-687BBEE46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8360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24690-16AD-4C13-B16A-6FAD074705A4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CFC09-D5FE-4FA1-A2D4-687BBEE46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275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24690-16AD-4C13-B16A-6FAD074705A4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CFC09-D5FE-4FA1-A2D4-687BBEE46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0477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24690-16AD-4C13-B16A-6FAD074705A4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CFC09-D5FE-4FA1-A2D4-687BBEE46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2878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24690-16AD-4C13-B16A-6FAD074705A4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CFC09-D5FE-4FA1-A2D4-687BBEE46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630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24690-16AD-4C13-B16A-6FAD074705A4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CFC09-D5FE-4FA1-A2D4-687BBEE46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9911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3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424690-16AD-4C13-B16A-6FAD074705A4}" type="datetimeFigureOut">
              <a:rPr lang="pt-BR" smtClean="0"/>
              <a:t>10/10/2023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CCFC09-D5FE-4FA1-A2D4-687BBEE46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3469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ACB0FD5-F244-A9B8-F8CD-040D92DDF7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4-BEAUTY AND THE BEAST  CELLO COVER">
            <a:hlinkClick r:id="" action="ppaction://media"/>
            <a:extLst>
              <a:ext uri="{FF2B5EF4-FFF2-40B4-BE49-F238E27FC236}">
                <a16:creationId xmlns:a16="http://schemas.microsoft.com/office/drawing/2014/main" id="{A28E1633-8298-48D8-5202-82978E957F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35496" y="2432602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374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1ADDCAD-548C-8201-CBA5-2E066FC1F4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F831D67D-4820-F1C7-7751-948EF93563E5}"/>
              </a:ext>
            </a:extLst>
          </p:cNvPr>
          <p:cNvSpPr/>
          <p:nvPr/>
        </p:nvSpPr>
        <p:spPr>
          <a:xfrm>
            <a:off x="2346551" y="1122258"/>
            <a:ext cx="4450898" cy="8309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950" b="1" dirty="0">
                <a:ln>
                  <a:solidFill>
                    <a:srgbClr val="7030A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Sonho de Criança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9C0A3832-31BE-1D2F-F1B8-E307391EC125}"/>
              </a:ext>
            </a:extLst>
          </p:cNvPr>
          <p:cNvSpPr/>
          <p:nvPr/>
        </p:nvSpPr>
        <p:spPr>
          <a:xfrm>
            <a:off x="3090298" y="2571750"/>
            <a:ext cx="4792210" cy="57708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300" b="1" dirty="0">
                <a:ln>
                  <a:solidFill>
                    <a:srgbClr val="7030A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Alfredo dos Santos Mendes</a:t>
            </a:r>
          </a:p>
        </p:txBody>
      </p:sp>
    </p:spTree>
    <p:extLst>
      <p:ext uri="{BB962C8B-B14F-4D97-AF65-F5344CB8AC3E}">
        <p14:creationId xmlns:p14="http://schemas.microsoft.com/office/powerpoint/2010/main" val="559078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9000">
        <p15:prstTrans prst="curtains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66D1A12F-B670-0C03-CA08-969E1B44AC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268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1ADDCAD-548C-8201-CBA5-2E066FC1F4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C8945E6-1D41-110C-F10C-E8E3C9A74A21}"/>
              </a:ext>
            </a:extLst>
          </p:cNvPr>
          <p:cNvSpPr txBox="1"/>
          <p:nvPr/>
        </p:nvSpPr>
        <p:spPr>
          <a:xfrm rot="523311">
            <a:off x="2394044" y="1603425"/>
            <a:ext cx="490711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Mergulhei nos meus sonhos de criança,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Senti vibrar meu peito de emoção.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fui alimentando a ilusão,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Fazer com meu passado uma aliança.</a:t>
            </a:r>
          </a:p>
        </p:txBody>
      </p:sp>
    </p:spTree>
    <p:extLst>
      <p:ext uri="{BB962C8B-B14F-4D97-AF65-F5344CB8AC3E}">
        <p14:creationId xmlns:p14="http://schemas.microsoft.com/office/powerpoint/2010/main" val="370231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push dir="u"/>
      </p:transition>
    </mc:Choice>
    <mc:Fallback>
      <p:transition spd="slow" advTm="10000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758A026-C953-C3F4-80B7-4C3328A83D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029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 isInverted="1"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1ADDCAD-548C-8201-CBA5-2E066FC1F4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37ACDA6-2584-9277-F6FC-044136074F4C}"/>
              </a:ext>
            </a:extLst>
          </p:cNvPr>
          <p:cNvSpPr txBox="1"/>
          <p:nvPr/>
        </p:nvSpPr>
        <p:spPr>
          <a:xfrm rot="594327">
            <a:off x="2489859" y="1543789"/>
            <a:ext cx="483728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Mantinha dentro em mim a esperança,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que Deus me daria a sua mão!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Apontando pró mal que fiz então,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leviandade, por vingança.</a:t>
            </a:r>
          </a:p>
        </p:txBody>
      </p:sp>
    </p:spTree>
    <p:extLst>
      <p:ext uri="{BB962C8B-B14F-4D97-AF65-F5344CB8AC3E}">
        <p14:creationId xmlns:p14="http://schemas.microsoft.com/office/powerpoint/2010/main" val="2901557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push dir="u"/>
      </p:transition>
    </mc:Choice>
    <mc:Fallback>
      <p:transition spd="slow" advTm="10000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5D65439B-901E-CBEF-C11F-EE17314F9C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215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eveal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1ADDCAD-548C-8201-CBA5-2E066FC1F4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B676467-EE60-65D9-DEAA-3339918FC063}"/>
              </a:ext>
            </a:extLst>
          </p:cNvPr>
          <p:cNvSpPr txBox="1"/>
          <p:nvPr/>
        </p:nvSpPr>
        <p:spPr>
          <a:xfrm rot="571565">
            <a:off x="2531749" y="1708981"/>
            <a:ext cx="4382995" cy="1725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Tremendo, do meu sonho despertei!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meu corpo gelado apalpei,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quis sentir bater meu coração!</a:t>
            </a: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013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20860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push dir="u"/>
      </p:transition>
    </mc:Choice>
    <mc:Fallback>
      <p:transition spd="slow" advTm="8000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ED31D289-E65B-FE69-0812-EAB6B85D7A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040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prism dir="d" isContent="1" isInverted="1"/>
      </p:transition>
    </mc:Choice>
    <mc:Fallback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1ADDCAD-548C-8201-CBA5-2E066FC1F4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2A895D6-2257-E8D7-D2F7-E903C79374AB}"/>
              </a:ext>
            </a:extLst>
          </p:cNvPr>
          <p:cNvSpPr txBox="1"/>
          <p:nvPr/>
        </p:nvSpPr>
        <p:spPr>
          <a:xfrm rot="531867">
            <a:off x="2480005" y="1035436"/>
            <a:ext cx="4525726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Tudo era tão real que me assustei!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Meus olhos marejaram e chorei,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orando a Deus, pedi o seu perdão!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Lagos, 05/01/2023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Alfredo dos Santos Mendes</a:t>
            </a: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63938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push dir="u"/>
      </p:transition>
    </mc:Choice>
    <mc:Fallback>
      <p:transition spd="slow" advTm="9000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F275BDE-1E43-7D41-C631-F0F892CC41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51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0F8FB2DC-4CD6-8127-E7EC-F8471E5D74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09FB0D45-F515-3176-FFE1-9AF9652F385E}"/>
              </a:ext>
            </a:extLst>
          </p:cNvPr>
          <p:cNvSpPr txBox="1"/>
          <p:nvPr/>
        </p:nvSpPr>
        <p:spPr>
          <a:xfrm>
            <a:off x="536713" y="4353339"/>
            <a:ext cx="35674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Alfredo dos Santos Mendes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45BD19EB-040E-630B-A2E4-23105AFCDA63}"/>
              </a:ext>
            </a:extLst>
          </p:cNvPr>
          <p:cNvSpPr txBox="1"/>
          <p:nvPr/>
        </p:nvSpPr>
        <p:spPr>
          <a:xfrm>
            <a:off x="5764696" y="4353339"/>
            <a:ext cx="1941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069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randomBar dir="vert"/>
      </p:transition>
    </mc:Choice>
    <mc:Fallback>
      <p:transition spd="slow" advTm="3000">
        <p:randomBar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1ADDCAD-548C-8201-CBA5-2E066FC1F4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97F2ABB-AE12-9F09-A8E5-C7BABBF40891}"/>
              </a:ext>
            </a:extLst>
          </p:cNvPr>
          <p:cNvSpPr txBox="1"/>
          <p:nvPr/>
        </p:nvSpPr>
        <p:spPr>
          <a:xfrm rot="521940">
            <a:off x="2320372" y="993931"/>
            <a:ext cx="497764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Alfredo dos Santos Mendes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Beauty</a:t>
            </a:r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And</a:t>
            </a:r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The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Beast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1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endParaRPr lang="pt-BR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742928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7000">
        <p14:flip dir="r"/>
      </p:transition>
    </mc:Choice>
    <mc:Fallback>
      <p:transition spd="slow" advTm="17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72</TotalTime>
  <Words>180</Words>
  <Application>Microsoft Office PowerPoint</Application>
  <PresentationFormat>Apresentação na tela (16:9)</PresentationFormat>
  <Paragraphs>36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Fernanda</dc:creator>
  <cp:lastModifiedBy>Fernanda</cp:lastModifiedBy>
  <cp:revision>5</cp:revision>
  <dcterms:created xsi:type="dcterms:W3CDTF">2023-09-26T19:22:35Z</dcterms:created>
  <dcterms:modified xsi:type="dcterms:W3CDTF">2023-10-10T20:01:56Z</dcterms:modified>
</cp:coreProperties>
</file>