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8" r:id="rId4"/>
    <p:sldId id="257" r:id="rId5"/>
    <p:sldId id="261" r:id="rId6"/>
    <p:sldId id="263" r:id="rId7"/>
    <p:sldId id="260" r:id="rId8"/>
    <p:sldId id="264" r:id="rId9"/>
    <p:sldId id="258" r:id="rId10"/>
    <p:sldId id="265" r:id="rId11"/>
    <p:sldId id="262" r:id="rId12"/>
    <p:sldId id="267" r:id="rId13"/>
    <p:sldId id="269" r:id="rId14"/>
    <p:sldId id="25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418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9565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22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016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5183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53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09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654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8883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044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942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5C73A-E43C-4396-AAA7-70AC6214FA83}" type="datetimeFigureOut">
              <a:rPr lang="pt-BR" smtClean="0"/>
              <a:t>10/12/2018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4FBFB-ABFA-4D12-8803-A9DF0352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154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l alone am I - Percy Fait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51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04290" y="933855"/>
            <a:ext cx="3910520" cy="11170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Afastes Assim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65770" y="2315183"/>
            <a:ext cx="3046730" cy="6695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Otacília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Grubert</a:t>
            </a:r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Moraes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29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207" y="325821"/>
            <a:ext cx="7367752" cy="4550979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5250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899106" y="1429965"/>
            <a:ext cx="334578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te afastas mais 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ela te quer mais ainda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proibido que fascina!</a:t>
            </a:r>
          </a:p>
        </p:txBody>
      </p:sp>
    </p:spTree>
    <p:extLst>
      <p:ext uri="{BB962C8B-B14F-4D97-AF65-F5344CB8AC3E}">
        <p14:creationId xmlns:p14="http://schemas.microsoft.com/office/powerpoint/2010/main" val="336399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trips/>
      </p:transition>
    </mc:Choice>
    <mc:Fallback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24" y="599090"/>
            <a:ext cx="7115504" cy="4130566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230677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18415" y="1177046"/>
            <a:ext cx="280718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sofras sozinho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Sairás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mortificado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Recusa -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Eny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exige tanto.</a:t>
            </a:r>
          </a:p>
        </p:txBody>
      </p:sp>
    </p:spTree>
    <p:extLst>
      <p:ext uri="{BB962C8B-B14F-4D97-AF65-F5344CB8AC3E}">
        <p14:creationId xmlns:p14="http://schemas.microsoft.com/office/powerpoint/2010/main" val="1581677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trips/>
      </p:transition>
    </mc:Choice>
    <mc:Fallback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097" y="630621"/>
            <a:ext cx="6894786" cy="3846129"/>
          </a:xfrm>
          <a:prstGeom prst="rect">
            <a:avLst/>
          </a:prstGeom>
          <a:effectLst>
            <a:softEdge rad="342900"/>
          </a:effectLst>
        </p:spPr>
      </p:pic>
    </p:spTree>
    <p:extLst>
      <p:ext uri="{BB962C8B-B14F-4D97-AF65-F5344CB8AC3E}">
        <p14:creationId xmlns:p14="http://schemas.microsoft.com/office/powerpoint/2010/main" val="422341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u"/>
      </p:transition>
    </mc:Choice>
    <mc:Fallback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2104" y="1157592"/>
            <a:ext cx="494718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gostaria de estar contigo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o calor de teu corpo ao natural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Fetiche por um violino NU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abraçar-te, não recuses.</a:t>
            </a:r>
          </a:p>
        </p:txBody>
      </p:sp>
    </p:spTree>
    <p:extLst>
      <p:ext uri="{BB962C8B-B14F-4D97-AF65-F5344CB8AC3E}">
        <p14:creationId xmlns:p14="http://schemas.microsoft.com/office/powerpoint/2010/main" val="1208379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/>
      </p:transition>
    </mc:Choice>
    <mc:Fallback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51" y="420414"/>
            <a:ext cx="7231117" cy="4246179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418914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46331" y="1070043"/>
            <a:ext cx="478207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Sabes daquela dor? Compadeça-te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Musa ficará contigo,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instante só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Tornarás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monge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sonha ouvir a tua voz.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fujas...</a:t>
            </a:r>
          </a:p>
        </p:txBody>
      </p:sp>
    </p:spTree>
    <p:extLst>
      <p:ext uri="{BB962C8B-B14F-4D97-AF65-F5344CB8AC3E}">
        <p14:creationId xmlns:p14="http://schemas.microsoft.com/office/powerpoint/2010/main" val="587259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/>
      </p:transition>
    </mc:Choice>
    <mc:Fallback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25516"/>
            <a:ext cx="7210097" cy="42356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160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81963" y="1488333"/>
            <a:ext cx="3419526" cy="23160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será esse encontro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fugirá de quem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primavera se aproxima.</a:t>
            </a:r>
          </a:p>
          <a:p>
            <a:endParaRPr lang="pt-BR" dirty="0"/>
          </a:p>
          <a:p>
            <a:pPr algn="r"/>
            <a:r>
              <a:rPr lang="pt-BR" dirty="0"/>
              <a:t>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18-07-15.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trips/>
      </p:transition>
    </mc:Choice>
    <mc:Fallback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53" y="536027"/>
            <a:ext cx="7157544" cy="4250121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20612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525445" y="1186774"/>
            <a:ext cx="26869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437978" y="3176298"/>
            <a:ext cx="5040161" cy="22006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Otacília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Grubert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Moraes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All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alone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I-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Percy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Faith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836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151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2018-12-05T02:20:49Z</dcterms:created>
  <dcterms:modified xsi:type="dcterms:W3CDTF">2018-12-11T00:56:11Z</dcterms:modified>
</cp:coreProperties>
</file>