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8" r:id="rId6"/>
    <p:sldId id="261" r:id="rId7"/>
    <p:sldId id="265" r:id="rId8"/>
    <p:sldId id="262" r:id="rId9"/>
    <p:sldId id="266" r:id="rId10"/>
    <p:sldId id="263" r:id="rId11"/>
    <p:sldId id="267" r:id="rId12"/>
    <p:sldId id="258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DF7B9F"/>
    <a:srgbClr val="D65684"/>
    <a:srgbClr val="C13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9394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4992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5622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5844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9773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5337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1577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7344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7465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164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1470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AE6E3-6D53-4130-A1F6-34A5D42E0E22}" type="datetimeFigureOut">
              <a:rPr lang="pt-BR" smtClean="0"/>
              <a:t>23/06/2019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EAFC7-A421-4620-B560-BDE4FB4373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0823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Promenade dans les bios- Richard Clayderm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0093" y="23447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37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823163">
            <a:off x="2879652" y="1392037"/>
            <a:ext cx="409234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Altruísta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 rot="782771">
            <a:off x="3354803" y="2675105"/>
            <a:ext cx="2617980" cy="6404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442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2136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940439">
            <a:off x="2603940" y="1443042"/>
            <a:ext cx="458330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 nosso rosto ter belo semblante,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constante alegria estampada;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ensinamos ao nosso semelhante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como a vida deve ser levada!</a:t>
            </a:r>
          </a:p>
        </p:txBody>
      </p:sp>
    </p:spTree>
    <p:extLst>
      <p:ext uri="{BB962C8B-B14F-4D97-AF65-F5344CB8AC3E}">
        <p14:creationId xmlns:p14="http://schemas.microsoft.com/office/powerpoint/2010/main" val="168677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6770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967129">
            <a:off x="2528617" y="1569501"/>
            <a:ext cx="499207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Doar o amor que brota em nosso peito,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parte de nós, da nossa estrutura...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carente dum amor sem preconceito,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ao redor toda a criatura!</a:t>
            </a:r>
          </a:p>
        </p:txBody>
      </p:sp>
    </p:spTree>
    <p:extLst>
      <p:ext uri="{BB962C8B-B14F-4D97-AF65-F5344CB8AC3E}">
        <p14:creationId xmlns:p14="http://schemas.microsoft.com/office/powerpoint/2010/main" val="61097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126460"/>
            <a:ext cx="8725710" cy="49027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0434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114801">
            <a:off x="2707477" y="1707284"/>
            <a:ext cx="470513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Deixar perfume por todo o caminho,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sendo o amor a nossa referência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leva-nos a doar muito carinho!</a:t>
            </a:r>
          </a:p>
        </p:txBody>
      </p:sp>
    </p:spTree>
    <p:extLst>
      <p:ext uri="{BB962C8B-B14F-4D97-AF65-F5344CB8AC3E}">
        <p14:creationId xmlns:p14="http://schemas.microsoft.com/office/powerpoint/2010/main" val="172833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7" y="0"/>
            <a:ext cx="896890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744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010617">
            <a:off x="2384216" y="1356033"/>
            <a:ext cx="4862228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Ternura da alma, qual pura magia,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conservando alegre a nossa existência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constantemente inspira </a:t>
            </a:r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poesia!</a:t>
            </a:r>
          </a:p>
          <a:p>
            <a:pPr algn="ctr"/>
            <a:endParaRPr lang="pt-BR" sz="28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reservados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Lopes</a:t>
            </a:r>
          </a:p>
        </p:txBody>
      </p:sp>
    </p:spTree>
    <p:extLst>
      <p:ext uri="{BB962C8B-B14F-4D97-AF65-F5344CB8AC3E}">
        <p14:creationId xmlns:p14="http://schemas.microsoft.com/office/powerpoint/2010/main" val="329478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" y="0"/>
            <a:ext cx="89786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1988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 dir="r"/>
      </p:transition>
    </mc:Choice>
    <mc:Fallback xmlns="">
      <p:transition spd="slow" advTm="3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21796" y="4633934"/>
            <a:ext cx="2028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943600" y="466471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76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eveal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26358" y="1001949"/>
            <a:ext cx="463300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1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Promenade</a:t>
            </a:r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Dans</a:t>
            </a:r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les</a:t>
            </a:r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bios</a:t>
            </a:r>
            <a:r>
              <a:rPr lang="pt-BR" sz="1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-Richard </a:t>
            </a:r>
            <a:r>
              <a:rPr lang="pt-BR" sz="1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endParaRPr lang="pt-BR" sz="18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633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eelOff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140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2019-04-24T02:41:16Z</dcterms:created>
  <dcterms:modified xsi:type="dcterms:W3CDTF">2019-06-23T21:42:06Z</dcterms:modified>
</cp:coreProperties>
</file>