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60" r:id="rId2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6841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9989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478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746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016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97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4415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91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246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1255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9213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94DFA-26FC-473E-95C0-D821D74F95F1}" type="datetimeFigureOut">
              <a:rPr lang="pt-BR" smtClean="0"/>
              <a:t>01/11/2017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55A85-D3BC-4ABC-9894-2819EE3852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87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YANNIY-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0918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55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60979" y="660663"/>
            <a:ext cx="5156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Mulheres Árabes</a:t>
            </a:r>
            <a:endParaRPr lang="pt-BR" sz="5400" b="1" cap="none" spc="5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887166" y="2850204"/>
            <a:ext cx="3417022" cy="6112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Cléo </a:t>
            </a:r>
            <a:r>
              <a:rPr lang="pt-BR" sz="5400" b="1" cap="none" spc="50" dirty="0" err="1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Menegatt</a:t>
            </a:r>
            <a:endParaRPr lang="pt-BR" sz="5400" b="1" cap="none" spc="50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08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6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688" fill="hold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688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688" fill="hold">
                                          <p:stCondLst>
                                            <p:cond delay="20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32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restig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26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6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74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91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4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18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10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u"/>
      </p:transition>
    </mc:Choice>
    <mc:Fallback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25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warp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720828" y="933855"/>
            <a:ext cx="615533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olhos foram feitos para ver coisas insólitas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Fez-se a alma para gozar da alegria e do prazer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coração foi destinado a embriagar-se 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beleza do amigo ou na aflição da ausência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meta do amor é voar até o firmamento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do intelecto, desvendar as leis e o mundo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além das causas estão os mistérios, 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maravilhas.</a:t>
            </a:r>
          </a:p>
          <a:p>
            <a:pPr algn="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D.A.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05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5000">
        <p14:reveal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80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539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6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91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3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99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05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rd"/>
      </p:transition>
    </mc:Choice>
    <mc:Fallback>
      <p:transition spd="slow" advTm="2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7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6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38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doors dir="vert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627268" y="710119"/>
            <a:ext cx="479490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Música: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Yanni</a:t>
            </a:r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www.sergrasan.com/cleoslides</a:t>
            </a:r>
          </a:p>
          <a:p>
            <a:pPr algn="ctr"/>
            <a:r>
              <a:rPr lang="pt-BR" sz="1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www.pinterest.com/</a:t>
            </a:r>
            <a:r>
              <a:rPr lang="pt-BR" sz="1800" b="1" dirty="0" err="1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cleomenegatt</a:t>
            </a:r>
            <a:r>
              <a:rPr lang="pt-BR" sz="1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/vídeos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Canal no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Youtube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: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👇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Cleonice 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Menegatt</a:t>
            </a:r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</a:t>
            </a:r>
            <a:r>
              <a:rPr lang="pt-BR" sz="1800" b="1" dirty="0" err="1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Goelzer</a:t>
            </a:r>
            <a:endParaRPr lang="pt-BR" sz="18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Cléo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Menegatt</a:t>
            </a:r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cmenegatt2016@gmail.com</a:t>
            </a:r>
            <a:endParaRPr lang="pt-BR" sz="1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endParaRPr lang="pt-BR" sz="1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7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pan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97</Words>
  <Application>Microsoft Office PowerPoint</Application>
  <PresentationFormat>Apresentação na tela (16:9)</PresentationFormat>
  <Paragraphs>24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Kristen ITC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2017-09-23T01:12:14Z</dcterms:created>
  <dcterms:modified xsi:type="dcterms:W3CDTF">2017-11-01T21:58:58Z</dcterms:modified>
</cp:coreProperties>
</file>