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7" r:id="rId5"/>
    <p:sldId id="264" r:id="rId6"/>
    <p:sldId id="261" r:id="rId7"/>
    <p:sldId id="265" r:id="rId8"/>
    <p:sldId id="262" r:id="rId9"/>
    <p:sldId id="266" r:id="rId10"/>
    <p:sldId id="267" r:id="rId11"/>
    <p:sldId id="259" r:id="rId12"/>
    <p:sldId id="263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912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744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575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7072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195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597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2323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588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7411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45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5434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4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A7383-3E8F-438C-85B6-EF045C5A62C7}" type="datetimeFigureOut">
              <a:rPr lang="pt-BR" smtClean="0"/>
              <a:t>06/12/2021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6C045-F948-4CFB-86DB-C37D5896EC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22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A2E5FCFD-457D-4628-B5B3-6F2F4CE0B2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4-Richard Clayderman Everytime You Go Away">
            <a:hlinkClick r:id="" action="ppaction://media"/>
            <a:extLst>
              <a:ext uri="{FF2B5EF4-FFF2-40B4-BE49-F238E27FC236}">
                <a16:creationId xmlns:a16="http://schemas.microsoft.com/office/drawing/2014/main" id="{4FB51777-284E-4BD2-A7DF-97EB6B08E8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1208" y="23564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5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C99B6AD8-FC31-4278-B62C-BA046E5CA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709" y="0"/>
            <a:ext cx="3406291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579C63A5-5548-48F6-9B23-D0A492691AA2}"/>
              </a:ext>
            </a:extLst>
          </p:cNvPr>
          <p:cNvSpPr/>
          <p:nvPr/>
        </p:nvSpPr>
        <p:spPr>
          <a:xfrm rot="21068359">
            <a:off x="1689651" y="1391479"/>
            <a:ext cx="3549219" cy="116485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9933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SEDUÇÃO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89755D1-71CF-4444-B046-27FBD9E7E90F}"/>
              </a:ext>
            </a:extLst>
          </p:cNvPr>
          <p:cNvSpPr/>
          <p:nvPr/>
        </p:nvSpPr>
        <p:spPr>
          <a:xfrm rot="20951006">
            <a:off x="2446703" y="3053102"/>
            <a:ext cx="2508700" cy="5661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9933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5400" b="1" cap="none" spc="0" dirty="0">
              <a:ln>
                <a:solidFill>
                  <a:srgbClr val="9933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884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bolo, mesa&#10;&#10;Descrição gerada automaticamente">
            <a:extLst>
              <a:ext uri="{FF2B5EF4-FFF2-40B4-BE49-F238E27FC236}">
                <a16:creationId xmlns:a16="http://schemas.microsoft.com/office/drawing/2014/main" id="{FF0274AE-9AC5-4083-ACF0-5C7F1FAD3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1EB13EC-7BCA-413E-9F65-57AA7B537AE1}"/>
              </a:ext>
            </a:extLst>
          </p:cNvPr>
          <p:cNvSpPr txBox="1"/>
          <p:nvPr/>
        </p:nvSpPr>
        <p:spPr>
          <a:xfrm>
            <a:off x="4859945" y="1048256"/>
            <a:ext cx="27350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Apreciando o céu,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avistei nuvens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escuridão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me perdi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infinito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imensidão.</a:t>
            </a:r>
          </a:p>
        </p:txBody>
      </p:sp>
      <p:pic>
        <p:nvPicPr>
          <p:cNvPr id="7" name="Imagem 6" descr="Uma imagem contendo pássaro, mesa, água, flor&#10;&#10;Descrição gerada automaticamente">
            <a:extLst>
              <a:ext uri="{FF2B5EF4-FFF2-40B4-BE49-F238E27FC236}">
                <a16:creationId xmlns:a16="http://schemas.microsoft.com/office/drawing/2014/main" id="{C3DC6330-6154-4920-9E7A-3086AC571D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417" y="278295"/>
            <a:ext cx="3170583" cy="43682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9054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blinds dir="vert"/>
      </p:transition>
    </mc:Choice>
    <mc:Fallback>
      <p:transition spd="slow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 descr="Uma imagem contendo forno, no interior, comida, microondas&#10;&#10;Descrição gerada automaticamente">
            <a:extLst>
              <a:ext uri="{FF2B5EF4-FFF2-40B4-BE49-F238E27FC236}">
                <a16:creationId xmlns:a16="http://schemas.microsoft.com/office/drawing/2014/main" id="{D7CB5E9B-9544-44AE-99C0-490C62F1E6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6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Double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bolo, mesa&#10;&#10;Descrição gerada automaticamente">
            <a:extLst>
              <a:ext uri="{FF2B5EF4-FFF2-40B4-BE49-F238E27FC236}">
                <a16:creationId xmlns:a16="http://schemas.microsoft.com/office/drawing/2014/main" id="{FF0274AE-9AC5-4083-ACF0-5C7F1FAD3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5EDCDC-6367-4BC9-820B-79A58A04387F}"/>
              </a:ext>
            </a:extLst>
          </p:cNvPr>
          <p:cNvSpPr txBox="1"/>
          <p:nvPr/>
        </p:nvSpPr>
        <p:spPr>
          <a:xfrm>
            <a:off x="4719465" y="1202634"/>
            <a:ext cx="30059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Caminhei livre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feliz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pensei voar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feito pássaro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coração acelerou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disparo.</a:t>
            </a:r>
          </a:p>
        </p:txBody>
      </p:sp>
      <p:pic>
        <p:nvPicPr>
          <p:cNvPr id="5" name="Imagem 4" descr="Imagem digital fictícia de personagem de desenho animado&#10;&#10;Descrição gerada automaticamente">
            <a:extLst>
              <a:ext uri="{FF2B5EF4-FFF2-40B4-BE49-F238E27FC236}">
                <a16:creationId xmlns:a16="http://schemas.microsoft.com/office/drawing/2014/main" id="{C4B1CCD2-F1DA-41C5-9492-C1E007D90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18584" y="427381"/>
            <a:ext cx="3451590" cy="443285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3347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14:conveyor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armário, forno, microondas&#10;&#10;Descrição gerada automaticamente">
            <a:extLst>
              <a:ext uri="{FF2B5EF4-FFF2-40B4-BE49-F238E27FC236}">
                <a16:creationId xmlns:a16="http://schemas.microsoft.com/office/drawing/2014/main" id="{4C9A8BAB-2239-44D1-B16A-8E7C1F129E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74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Double"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bolo, mesa&#10;&#10;Descrição gerada automaticamente">
            <a:extLst>
              <a:ext uri="{FF2B5EF4-FFF2-40B4-BE49-F238E27FC236}">
                <a16:creationId xmlns:a16="http://schemas.microsoft.com/office/drawing/2014/main" id="{FF0274AE-9AC5-4083-ACF0-5C7F1FAD3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4805E6-3B98-456B-A233-45196CDB7143}"/>
              </a:ext>
            </a:extLst>
          </p:cNvPr>
          <p:cNvSpPr txBox="1"/>
          <p:nvPr/>
        </p:nvSpPr>
        <p:spPr>
          <a:xfrm>
            <a:off x="4572000" y="1294477"/>
            <a:ext cx="309732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via e às vezes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fazia perder o ar,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estremecia 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chão mas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não a caminhar.</a:t>
            </a:r>
          </a:p>
        </p:txBody>
      </p:sp>
      <p:pic>
        <p:nvPicPr>
          <p:cNvPr id="5" name="Imagem 4" descr="Mulher de vestido roxo&#10;&#10;Descrição gerada automaticamente">
            <a:extLst>
              <a:ext uri="{FF2B5EF4-FFF2-40B4-BE49-F238E27FC236}">
                <a16:creationId xmlns:a16="http://schemas.microsoft.com/office/drawing/2014/main" id="{8C03CFA7-FCA7-4032-9193-E109EE757D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209" y="218660"/>
            <a:ext cx="3429000" cy="47061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5015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pintura de uma pessoa&#10;&#10;Descrição gerada automaticamente com confiança média">
            <a:extLst>
              <a:ext uri="{FF2B5EF4-FFF2-40B4-BE49-F238E27FC236}">
                <a16:creationId xmlns:a16="http://schemas.microsoft.com/office/drawing/2014/main" id="{ECBA537D-151C-44D1-8EF5-54E1C7B8C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850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Double"/>
      </p:transition>
    </mc:Choice>
    <mc:Fallback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bolo, mesa&#10;&#10;Descrição gerada automaticamente">
            <a:extLst>
              <a:ext uri="{FF2B5EF4-FFF2-40B4-BE49-F238E27FC236}">
                <a16:creationId xmlns:a16="http://schemas.microsoft.com/office/drawing/2014/main" id="{FF0274AE-9AC5-4083-ACF0-5C7F1FAD3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7826A28-5F50-4A4D-94AF-3205C8EA14B0}"/>
              </a:ext>
            </a:extLst>
          </p:cNvPr>
          <p:cNvSpPr txBox="1"/>
          <p:nvPr/>
        </p:nvSpPr>
        <p:spPr>
          <a:xfrm>
            <a:off x="4767982" y="914400"/>
            <a:ext cx="300434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Conduzida pelo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  se deixando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levar, voei até ser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seduzida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enlevar.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RJ - Abril/18</a:t>
            </a:r>
          </a:p>
        </p:txBody>
      </p:sp>
      <p:pic>
        <p:nvPicPr>
          <p:cNvPr id="7" name="Imagem 6" descr="Mulher com vestido branco&#10;&#10;Descrição gerada automaticamente">
            <a:extLst>
              <a:ext uri="{FF2B5EF4-FFF2-40B4-BE49-F238E27FC236}">
                <a16:creationId xmlns:a16="http://schemas.microsoft.com/office/drawing/2014/main" id="{E7445E20-114E-4381-9C77-87F80700B0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674" y="457200"/>
            <a:ext cx="3431839" cy="44538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46779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fractur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F956F0ED-BC60-4920-B446-8391FB68F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778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Double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Pintura de mulher no espelho&#10;&#10;Descrição gerada automaticamente com confiança média">
            <a:extLst>
              <a:ext uri="{FF2B5EF4-FFF2-40B4-BE49-F238E27FC236}">
                <a16:creationId xmlns:a16="http://schemas.microsoft.com/office/drawing/2014/main" id="{751AEFF7-CEA8-4B55-9172-A990F6E8D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3A724C9-BA39-498F-9062-C759030BEE9A}"/>
              </a:ext>
            </a:extLst>
          </p:cNvPr>
          <p:cNvSpPr txBox="1"/>
          <p:nvPr/>
        </p:nvSpPr>
        <p:spPr>
          <a:xfrm>
            <a:off x="1381539" y="4497169"/>
            <a:ext cx="16450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BB61C57B-3AD2-4BE8-A079-B37BE9021C53}"/>
              </a:ext>
            </a:extLst>
          </p:cNvPr>
          <p:cNvSpPr txBox="1"/>
          <p:nvPr/>
        </p:nvSpPr>
        <p:spPr>
          <a:xfrm>
            <a:off x="5903844" y="4527946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38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objeto, porta-retrato, monitor, janela&#10;&#10;Descrição gerada automaticamente">
            <a:extLst>
              <a:ext uri="{FF2B5EF4-FFF2-40B4-BE49-F238E27FC236}">
                <a16:creationId xmlns:a16="http://schemas.microsoft.com/office/drawing/2014/main" id="{CB93D650-DF17-42A1-996D-D3C0B557B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ACEFDF-0BC9-4655-A382-AD02F2F01914}"/>
              </a:ext>
            </a:extLst>
          </p:cNvPr>
          <p:cNvSpPr txBox="1"/>
          <p:nvPr/>
        </p:nvSpPr>
        <p:spPr>
          <a:xfrm>
            <a:off x="1426748" y="863590"/>
            <a:ext cx="629050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ZzCouto</a:t>
            </a:r>
            <a:endParaRPr lang="pt-BR" sz="24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Clayderman-Everytime</a:t>
            </a:r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4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Go  Away</a:t>
            </a:r>
          </a:p>
          <a:p>
            <a:pPr algn="ctr"/>
            <a:r>
              <a:rPr lang="pt-BR" sz="2400" b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138341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</TotalTime>
  <Words>134</Words>
  <Application>Microsoft Office PowerPoint</Application>
  <PresentationFormat>Apresentação na tela (16:9)</PresentationFormat>
  <Paragraphs>37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2021-08-23T22:24:36Z</dcterms:created>
  <dcterms:modified xsi:type="dcterms:W3CDTF">2021-12-07T03:17:25Z</dcterms:modified>
</cp:coreProperties>
</file>