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3" r:id="rId3"/>
    <p:sldId id="256" r:id="rId4"/>
    <p:sldId id="266" r:id="rId5"/>
    <p:sldId id="259" r:id="rId6"/>
    <p:sldId id="268" r:id="rId7"/>
    <p:sldId id="269" r:id="rId8"/>
    <p:sldId id="264" r:id="rId9"/>
    <p:sldId id="270" r:id="rId10"/>
    <p:sldId id="265" r:id="rId11"/>
    <p:sldId id="271" r:id="rId12"/>
    <p:sldId id="262" r:id="rId13"/>
    <p:sldId id="272" r:id="rId14"/>
    <p:sldId id="267" r:id="rId15"/>
    <p:sldId id="260" r:id="rId16"/>
    <p:sldId id="261" r:id="rId17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DB36E-DC2C-4EAB-A95F-9DF892DB6CA0}" type="datetimeFigureOut">
              <a:rPr lang="pt-BR" smtClean="0"/>
              <a:t>05/12/2017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DDA3F-9120-4AB0-BBD5-E2CED54BCB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8898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DB36E-DC2C-4EAB-A95F-9DF892DB6CA0}" type="datetimeFigureOut">
              <a:rPr lang="pt-BR" smtClean="0"/>
              <a:t>05/12/2017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DDA3F-9120-4AB0-BBD5-E2CED54BCB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7345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DB36E-DC2C-4EAB-A95F-9DF892DB6CA0}" type="datetimeFigureOut">
              <a:rPr lang="pt-BR" smtClean="0"/>
              <a:t>05/12/2017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DDA3F-9120-4AB0-BBD5-E2CED54BCB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41214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DB36E-DC2C-4EAB-A95F-9DF892DB6CA0}" type="datetimeFigureOut">
              <a:rPr lang="pt-BR" smtClean="0"/>
              <a:t>05/12/2017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DDA3F-9120-4AB0-BBD5-E2CED54BCB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7286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DB36E-DC2C-4EAB-A95F-9DF892DB6CA0}" type="datetimeFigureOut">
              <a:rPr lang="pt-BR" smtClean="0"/>
              <a:t>05/12/2017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DDA3F-9120-4AB0-BBD5-E2CED54BCB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82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DB36E-DC2C-4EAB-A95F-9DF892DB6CA0}" type="datetimeFigureOut">
              <a:rPr lang="pt-BR" smtClean="0"/>
              <a:t>05/12/2017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DDA3F-9120-4AB0-BBD5-E2CED54BCB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7554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DB36E-DC2C-4EAB-A95F-9DF892DB6CA0}" type="datetimeFigureOut">
              <a:rPr lang="pt-BR" smtClean="0"/>
              <a:t>05/12/2017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DDA3F-9120-4AB0-BBD5-E2CED54BCB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6086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DB36E-DC2C-4EAB-A95F-9DF892DB6CA0}" type="datetimeFigureOut">
              <a:rPr lang="pt-BR" smtClean="0"/>
              <a:t>05/12/2017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DDA3F-9120-4AB0-BBD5-E2CED54BCB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5372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DB36E-DC2C-4EAB-A95F-9DF892DB6CA0}" type="datetimeFigureOut">
              <a:rPr lang="pt-BR" smtClean="0"/>
              <a:t>05/12/2017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DDA3F-9120-4AB0-BBD5-E2CED54BCB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9481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DB36E-DC2C-4EAB-A95F-9DF892DB6CA0}" type="datetimeFigureOut">
              <a:rPr lang="pt-BR" smtClean="0"/>
              <a:t>05/12/2017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DDA3F-9120-4AB0-BBD5-E2CED54BCB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59533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DB36E-DC2C-4EAB-A95F-9DF892DB6CA0}" type="datetimeFigureOut">
              <a:rPr lang="pt-BR" smtClean="0"/>
              <a:t>05/12/2017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DDA3F-9120-4AB0-BBD5-E2CED54BCB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6836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8DB36E-DC2C-4EAB-A95F-9DF892DB6CA0}" type="datetimeFigureOut">
              <a:rPr lang="pt-BR" smtClean="0"/>
              <a:t>05/12/2017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9DDA3F-9120-4AB0-BBD5-E2CED54BCB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4395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Peppino di Capri - Champagne (Piano Solo)(0)(1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03634" y="237395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424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8086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curtains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929975" y="1827983"/>
            <a:ext cx="358047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Penso Apenas...</a:t>
            </a:r>
            <a:endParaRPr lang="pt-BR" sz="5400" b="1" cap="none" spc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332690" y="3093396"/>
            <a:ext cx="3861960" cy="101006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José Ernesto </a:t>
            </a:r>
            <a:r>
              <a:rPr lang="pt-BR" sz="5400" b="1" cap="none" spc="0" dirty="0" err="1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Ferraresso</a:t>
            </a:r>
            <a:endParaRPr lang="pt-BR" sz="5400" b="1" cap="none" spc="0" dirty="0" smtClean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5400" b="1" dirty="0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(O Poeta Indefinido)</a:t>
            </a:r>
            <a:endParaRPr lang="pt-BR" sz="5400" b="1" cap="none" spc="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1902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225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060031" y="1352144"/>
            <a:ext cx="4873450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Vestida de ilusões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traz o amor no coração.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Aproxima-se e me acaricia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 sua mão macia.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251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419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217028" y="1459149"/>
            <a:ext cx="470994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Contemplo a sua imagem,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sua face morena e sedosa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traz à memória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nossa história.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8749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046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05239" y="1478605"/>
            <a:ext cx="6083718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Penso, medito e ouso.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Aceito-a mas não me surpreendo.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Relembro apenas dos seus jeitos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nós dois ao relento.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2780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prism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954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286000" y="1111267"/>
            <a:ext cx="4572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Quantas vezes veio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implorar meu perdão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eu dizia que a perdoava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mas não tinha compaixão.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3071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prism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406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165989" y="729575"/>
            <a:ext cx="6986207" cy="36009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Hoje, penso nela a todo instante!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Não consigo deixar de relembrar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sua meiguice, seu olhar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de seus cabelos balançando ao vento!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José Ernesto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Ferraresso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Serra Negra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21/11/15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6466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896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5019472" y="1001949"/>
            <a:ext cx="38715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José Ernesto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Ferraresso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186774" y="3754878"/>
            <a:ext cx="23278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999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prism isContent="1" isInverted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0" y="262647"/>
            <a:ext cx="6037230" cy="54322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 José Ernesto </a:t>
            </a:r>
            <a:r>
              <a:rPr lang="pt-BR" sz="2000" b="1" dirty="0" err="1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Ferraresso</a:t>
            </a:r>
            <a:endParaRPr lang="pt-BR" sz="2000" b="1" dirty="0" smtClean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 err="1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Música:Peppino</a:t>
            </a:r>
            <a:r>
              <a:rPr lang="pt-BR" sz="2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000" b="1" dirty="0" err="1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</a:t>
            </a:r>
            <a:r>
              <a:rPr lang="pt-BR" sz="2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Capri-</a:t>
            </a:r>
            <a:r>
              <a:rPr lang="pt-BR" sz="2000" b="1" dirty="0" err="1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Champagne</a:t>
            </a:r>
            <a:r>
              <a:rPr lang="pt-BR" sz="2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(Piano Solo)</a:t>
            </a:r>
          </a:p>
          <a:p>
            <a:pPr algn="ctr"/>
            <a:endParaRPr lang="pt-BR" sz="2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www.pinterest.com/</a:t>
            </a:r>
            <a:r>
              <a:rPr lang="pt-BR" sz="2000" b="1" dirty="0" err="1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cleomenegatt</a:t>
            </a:r>
            <a:r>
              <a:rPr lang="pt-BR" sz="20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</a:t>
            </a:r>
            <a:r>
              <a:rPr lang="pt-BR" sz="2000" b="1" dirty="0" err="1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Youtube</a:t>
            </a:r>
            <a:r>
              <a:rPr lang="pt-BR" sz="2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👇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Cleonice </a:t>
            </a:r>
            <a:r>
              <a:rPr lang="pt-BR" sz="2000" b="1" dirty="0" err="1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r>
              <a:rPr lang="pt-BR" sz="20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000" b="1" dirty="0" err="1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Goelzer</a:t>
            </a:r>
            <a:endParaRPr lang="pt-BR" sz="20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2000" b="1" dirty="0" smtClean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2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000" b="1" dirty="0" err="1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000" b="1" dirty="0" smtClean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2000" b="1" dirty="0" smtClean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5896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an dir="u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164</TotalTime>
  <Words>162</Words>
  <Application>Microsoft Office PowerPoint</Application>
  <PresentationFormat>Apresentação na tela (16:9)</PresentationFormat>
  <Paragraphs>48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10</cp:revision>
  <dcterms:created xsi:type="dcterms:W3CDTF">2017-12-01T00:55:04Z</dcterms:created>
  <dcterms:modified xsi:type="dcterms:W3CDTF">2017-12-05T23:40:53Z</dcterms:modified>
</cp:coreProperties>
</file>