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60" r:id="rId4"/>
    <p:sldId id="259" r:id="rId5"/>
    <p:sldId id="257" r:id="rId6"/>
    <p:sldId id="268" r:id="rId7"/>
    <p:sldId id="264" r:id="rId8"/>
    <p:sldId id="267" r:id="rId9"/>
    <p:sldId id="258" r:id="rId10"/>
    <p:sldId id="269" r:id="rId11"/>
    <p:sldId id="262" r:id="rId12"/>
    <p:sldId id="263" r:id="rId13"/>
    <p:sldId id="270" r:id="rId14"/>
    <p:sldId id="271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1569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81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0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01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897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9392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794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90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265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04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4754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5859F-E792-42F7-BA78-080115DC97EF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D2018-A3B3-469B-A662-A52C0EACFC5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871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Yanni Nightinga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2935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60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"/>
    </mc:Choice>
    <mc:Fallback>
      <p:transition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1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371084" y="288529"/>
            <a:ext cx="94498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Vamos conhecer um pouco</a:t>
            </a:r>
          </a:p>
          <a:p>
            <a:pPr algn="ctr"/>
            <a:r>
              <a:rPr lang="pt-BR" sz="5400" b="1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trabalho de Mónica </a:t>
            </a:r>
            <a:r>
              <a:rPr lang="pt-BR" sz="5400" b="1" dirty="0" err="1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Urzua</a:t>
            </a:r>
            <a:r>
              <a:rPr lang="pt-BR" sz="5400" b="1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Y?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96924" y="2663765"/>
            <a:ext cx="1079814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Sou taróloga há 23 anos e através do meu jogo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testemunhei os incríveis benefícios que as cartas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proporcionaram aos meus consultantes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longo destes anos.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maiores esclarecimentos, marcação de consultas a distância,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informação de valores, escreva para o e-mail abaixo:</a:t>
            </a:r>
          </a:p>
          <a:p>
            <a:pPr algn="ctr"/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i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Ytier_7@Hotmail.com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57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06961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">
        <p:split orient="vert"/>
      </p:transition>
    </mc:Choice>
    <mc:Fallback>
      <p:transition spd="slow" advTm="5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432495" y="99206"/>
            <a:ext cx="7142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SIMBOLISMO DO TAROT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48454" y="1595021"/>
            <a:ext cx="1091035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 jogar as cartas do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devemos ter em conta,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um caminho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Ele representa e é símbolo do caminho 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autoconhecimento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evoluçao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ou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autodesenvolvimento.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caminho que está 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disposição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todos, e que mostra o caminho do meio 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pessoas poderiam seguir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pois é esse caminho que o leva à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libertação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prisão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ego, para o Eu Superior e para 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inconsciente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coletivo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ajuda compreender o nosso interior e as causas que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podem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ter originado um problema ou uma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situação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desconfortável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Assim, é importante tirar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conclusões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sobre o conteúdo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psicofísico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 jogo e descobrir os inter-relacionamentos simbólicos entre elas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simboliza um crescimento interior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tanto para o consulente como para quem interpreta as cartas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vai muito além do que é chamado de 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adivinhação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645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:circle/>
      </p:transition>
    </mc:Choice>
    <mc:Fallback>
      <p:transition spd="slow" advTm="4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2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66111" y="0"/>
            <a:ext cx="6648343" cy="9893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BENEFÍCIOS DO TAROT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3157" y="1379544"/>
            <a:ext cx="1172628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é uma poderosa ferramenta de desenvolvimento e autoconhecimento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que, através da interpretação do passado, presente e futuro,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ajuda a encontrar inspiração para tomar decisões, dando luz,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esclarecimento e ideias novas para a solução de problemas e concretização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 metas e objetivos. Estas cartas, utilizadas desde o século XV,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um maravilhoso meio de autoconhecimento e expansão de consciência,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transformando completamente o consulente de forma positiva, tornando-o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num ser auto confiante, decidido e capaz de recuperar a autoestima e amor próprio.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a orientação de um jogo de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é possível adquirir a coragem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necessária para vencer e superar medos, ter confiança para mudar a vida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melhor, seja qual for o problema (Financeiro, saúde, amor, família) 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expandir a consciência para tirar maior proveito de uma situação ou de uma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oportunidade. 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trabalha com energias, portanto o consulente não precisa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estar presente e a consulta pode ser realizada a distância.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672599" y="43796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42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1000">
        <p:circle/>
      </p:transition>
    </mc:Choice>
    <mc:Fallback>
      <p:transition spd="slow" advTm="4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1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3263" y="2516115"/>
            <a:ext cx="1086547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Baralho Cigano é composto por 36 cartas e suas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figuras têm significado psicológico e cósmico.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As cartas do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tarot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cigano representam as forças vivas da natureza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ilustram situações do cotidiano. As cartas ciganas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são um oráculo que ajuda a desenvolver a percepção,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com interpretações feitas através da intuição e da observação.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237113" y="566669"/>
            <a:ext cx="5812183" cy="11855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CARTAS CIGANAS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296" y="0"/>
            <a:ext cx="4142704" cy="2962141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344636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9000">
        <p:circle/>
      </p:transition>
    </mc:Choice>
    <mc:Fallback>
      <p:transition spd="slow" advTm="1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3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7226" y="2287407"/>
            <a:ext cx="1047754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teosofia e na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antroposofia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(Conhecimento do ser Humano),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os registros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Akáshicos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 são um compêndio de todos os eventos,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pensamentos, palavras, emoções e intenções humanas que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já ocorreram no passado, no presente ou no futuro.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Não se trata de previsões, mas de auxiliar a relembrar,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sentir e conectar com a essência de nossas almas,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elevando, dignificando e proporcionando 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atmosfera de profundo amor, clareza e encorajamento para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concretizar sua missão de vida aqui e agora.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6355" y="0"/>
            <a:ext cx="7619290" cy="1687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REGISTROS AKÁSHICOS</a:t>
            </a:r>
            <a:endParaRPr lang="pt-BR" sz="66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478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7000">
        <p:circle/>
      </p:transition>
    </mc:Choice>
    <mc:Fallback>
      <p:transition spd="slow" advTm="2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99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">
        <p:circle/>
      </p:transition>
    </mc:Choice>
    <mc:Fallback>
      <p:transition spd="slow" advTm="5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" y="2512"/>
            <a:ext cx="12189995" cy="685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1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248" y="2034862"/>
            <a:ext cx="11537518" cy="24598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 GOELZER PRODUÇÕES</a:t>
            </a:r>
          </a:p>
          <a:p>
            <a:pPr algn="ctr"/>
            <a:r>
              <a:rPr lang="pt-BR" sz="5400" b="1" dirty="0" smtClean="0">
                <a:ln>
                  <a:solidFill>
                    <a:srgbClr val="CC0099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  <a:endParaRPr lang="pt-BR" sz="5400" b="1" cap="none" spc="0" dirty="0">
              <a:ln>
                <a:solidFill>
                  <a:srgbClr val="CC0099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00">
        <p:split orient="vert" dir="in"/>
      </p:transition>
    </mc:Choice>
    <mc:Fallback>
      <p:transition spd="slow" advTm="10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MÓNICA</Template>
  <TotalTime>309</TotalTime>
  <Words>569</Words>
  <Application>Microsoft Office PowerPoint</Application>
  <PresentationFormat>Widescreen</PresentationFormat>
  <Paragraphs>62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28</cp:revision>
  <dcterms:created xsi:type="dcterms:W3CDTF">2019-03-22T21:44:15Z</dcterms:created>
  <dcterms:modified xsi:type="dcterms:W3CDTF">2019-04-04T21:46:20Z</dcterms:modified>
</cp:coreProperties>
</file>