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6" r:id="rId4"/>
    <p:sldId id="263" r:id="rId5"/>
    <p:sldId id="269" r:id="rId6"/>
    <p:sldId id="270" r:id="rId7"/>
    <p:sldId id="266" r:id="rId8"/>
    <p:sldId id="260" r:id="rId9"/>
    <p:sldId id="261" r:id="rId10"/>
    <p:sldId id="262" r:id="rId11"/>
    <p:sldId id="267" r:id="rId12"/>
    <p:sldId id="264" r:id="rId13"/>
    <p:sldId id="265" r:id="rId14"/>
    <p:sldId id="268" r:id="rId15"/>
    <p:sldId id="258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233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56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106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534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46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430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1699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4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1106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139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417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F835E-020E-45E1-96B0-7756A50F8371}" type="datetimeFigureOut">
              <a:rPr lang="pt-BR" smtClean="0"/>
              <a:t>07/03/2022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2621D-2655-46C5-9276-A1C0E32793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7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89AE955-77E0-4F95-A63C-DEEB0F48E2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CM I started A Joke -  The Bee Gees">
            <a:hlinkClick r:id="" action="ppaction://media"/>
            <a:extLst>
              <a:ext uri="{FF2B5EF4-FFF2-40B4-BE49-F238E27FC236}">
                <a16:creationId xmlns:a16="http://schemas.microsoft.com/office/drawing/2014/main" id="{5D0BB43E-CCD7-4870-AA38-C8A502CEC3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39417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3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DFB99FA-1E23-42B4-87CB-9DA50B582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75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fallOver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15CA045-9BD5-4B07-96A0-3D3CC54BA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5C7A38E-D230-4B44-8949-E4B985006BF3}"/>
              </a:ext>
            </a:extLst>
          </p:cNvPr>
          <p:cNvSpPr/>
          <p:nvPr/>
        </p:nvSpPr>
        <p:spPr>
          <a:xfrm>
            <a:off x="3452304" y="268861"/>
            <a:ext cx="3862896" cy="18307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Mulher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0F2B2B0-7444-4E93-9E7F-A5B70CD8BE2A}"/>
              </a:ext>
            </a:extLst>
          </p:cNvPr>
          <p:cNvSpPr/>
          <p:nvPr/>
        </p:nvSpPr>
        <p:spPr>
          <a:xfrm>
            <a:off x="3452304" y="3043860"/>
            <a:ext cx="3449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Cláusio</a:t>
            </a:r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 José de Melo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03E4A87-48C9-4096-AD76-5A8E81678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64" y="149085"/>
            <a:ext cx="2893219" cy="43434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3469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A80E198-9719-44C0-888E-61573CBB27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89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an dir="u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976B8A7-6BB0-4D7F-9E0A-7FEB655A2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1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B3DE016-61C0-4238-8407-A1BFE7280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14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15CA045-9BD5-4B07-96A0-3D3CC54BA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587915B-0D7A-4F63-A6DB-2A26098636A6}"/>
              </a:ext>
            </a:extLst>
          </p:cNvPr>
          <p:cNvSpPr txBox="1"/>
          <p:nvPr/>
        </p:nvSpPr>
        <p:spPr>
          <a:xfrm>
            <a:off x="1093305" y="1003853"/>
            <a:ext cx="81660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aravilhosamente brilhamos em teu meigo olhar,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 plêiade te veste de cores como as flores. 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ivre, levemente solta e envolta, sempre avançando, 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orizontes se descortinando e conquista o seu espaço.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sperança e paixões, se fazendo poemas, 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enascendo no prazer da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entrega,germinando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vida!... </a:t>
            </a:r>
          </a:p>
        </p:txBody>
      </p:sp>
    </p:spTree>
    <p:extLst>
      <p:ext uri="{BB962C8B-B14F-4D97-AF65-F5344CB8AC3E}">
        <p14:creationId xmlns:p14="http://schemas.microsoft.com/office/powerpoint/2010/main" val="140562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3000">
        <p:split orient="vert"/>
      </p:transition>
    </mc:Choice>
    <mc:Fallback>
      <p:transition spd="slow" advTm="2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367A276-3365-473D-A472-89D967052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6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12C49C6-3649-44F1-9A38-95A27053F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7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ipe/>
      </p:transition>
    </mc:Choice>
    <mc:Fallback>
      <p:transition spd="slow" advTm="3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9991202-3507-47E8-827A-2AFFF9B51F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4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trips dir="ld"/>
      </p:transition>
    </mc:Choice>
    <mc:Fallback>
      <p:transition spd="slow" advTm="3000">
        <p:strips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15CA045-9BD5-4B07-96A0-3D3CC54BA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ED6B8A2-9D07-4F88-8678-76AE323E5065}"/>
              </a:ext>
            </a:extLst>
          </p:cNvPr>
          <p:cNvSpPr txBox="1"/>
          <p:nvPr/>
        </p:nvSpPr>
        <p:spPr>
          <a:xfrm>
            <a:off x="2044796" y="909756"/>
            <a:ext cx="5551520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Mulher...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Digo que tu és tudo,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simplesmente fico MUDO.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Saiba que todo ser homem é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ativo, proativo ou reativo porque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és o seu melhor, 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belo e o maior motivo.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070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AA84862-AC0F-4540-8A62-B20616524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22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41D92F8-C4CF-41CE-A10A-E5F25FEF69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37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54BFC5-2B8F-465C-9ABB-BD503C476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B22C230-322E-4464-AF56-41FD44D28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7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B8D376A-FAA6-4080-A3D5-ADBB62C36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7686B08-848A-48DC-A4AC-6408D0705859}"/>
              </a:ext>
            </a:extLst>
          </p:cNvPr>
          <p:cNvSpPr txBox="1"/>
          <p:nvPr/>
        </p:nvSpPr>
        <p:spPr>
          <a:xfrm>
            <a:off x="187534" y="636104"/>
            <a:ext cx="5497018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Cláusio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José de Melo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I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Atarted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Joke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-Bee Gees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65146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fade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305</TotalTime>
  <Words>155</Words>
  <Application>Microsoft Office PowerPoint</Application>
  <PresentationFormat>Apresentação na tela (16:9)</PresentationFormat>
  <Paragraphs>24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Curlz MT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2022-03-07T19:34:35Z</dcterms:created>
  <dcterms:modified xsi:type="dcterms:W3CDTF">2022-03-08T01:10:07Z</dcterms:modified>
</cp:coreProperties>
</file>