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64" r:id="rId5"/>
    <p:sldId id="261" r:id="rId6"/>
    <p:sldId id="265" r:id="rId7"/>
    <p:sldId id="263" r:id="rId8"/>
    <p:sldId id="266" r:id="rId9"/>
    <p:sldId id="262" r:id="rId10"/>
    <p:sldId id="267" r:id="rId11"/>
    <p:sldId id="258" r:id="rId12"/>
    <p:sldId id="259" r:id="rId13"/>
    <p:sldId id="260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67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7766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1798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751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0537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1594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5471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6633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4536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5878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749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1201E-8394-432D-87B2-6E893652A3C2}" type="datetimeFigureOut">
              <a:rPr lang="pt-BR" smtClean="0"/>
              <a:t>27/06/2024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67ED5-BA4C-4FE2-BBBE-EB35629FB6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8200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687040A-25A2-09A7-08E2-29E97A2A4B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3319555-ED22-3356-93D5-91EEF33AD9C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2" b="1532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Richard Clayderman - Aline">
            <a:hlinkClick r:id="" action="ppaction://media"/>
            <a:extLst>
              <a:ext uri="{FF2B5EF4-FFF2-40B4-BE49-F238E27FC236}">
                <a16:creationId xmlns:a16="http://schemas.microsoft.com/office/drawing/2014/main" id="{CE13F83B-9534-AA29-406C-3B3736A29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7133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21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687040A-25A2-09A7-08E2-29E97A2A4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64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switch dir="r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D38EE1-2F38-5063-0194-44B98BC72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C1BADC7-4E0F-CBC5-D1F3-9D506B6C49F4}"/>
              </a:ext>
            </a:extLst>
          </p:cNvPr>
          <p:cNvSpPr/>
          <p:nvPr/>
        </p:nvSpPr>
        <p:spPr>
          <a:xfrm>
            <a:off x="3567398" y="2414344"/>
            <a:ext cx="2009204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6549EAF-9949-8934-C535-83BE7DA422E7}"/>
              </a:ext>
            </a:extLst>
          </p:cNvPr>
          <p:cNvSpPr/>
          <p:nvPr/>
        </p:nvSpPr>
        <p:spPr>
          <a:xfrm>
            <a:off x="2467572" y="3536548"/>
            <a:ext cx="3851055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405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405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92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466A127-A193-7CDF-049B-00C381067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E2DC8B9-F0FA-3ABF-B788-3B37551D54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902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D38EE1-2F38-5063-0194-44B98BC72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A795CFC-B778-95FB-E9C5-A7530AEA3806}"/>
              </a:ext>
            </a:extLst>
          </p:cNvPr>
          <p:cNvSpPr txBox="1"/>
          <p:nvPr/>
        </p:nvSpPr>
        <p:spPr>
          <a:xfrm>
            <a:off x="1894024" y="2445027"/>
            <a:ext cx="535595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 claridade, que escancara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novo dia,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amo.</a:t>
            </a:r>
          </a:p>
        </p:txBody>
      </p:sp>
    </p:spTree>
    <p:extLst>
      <p:ext uri="{BB962C8B-B14F-4D97-AF65-F5344CB8AC3E}">
        <p14:creationId xmlns:p14="http://schemas.microsoft.com/office/powerpoint/2010/main" val="132477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466A127-A193-7CDF-049B-00C381067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7C4ACD7-2227-A453-B5E3-363DAA721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6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honeycomb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D38EE1-2F38-5063-0194-44B98BC72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D37EE82-99ED-28F9-C6AA-02AB34E13914}"/>
              </a:ext>
            </a:extLst>
          </p:cNvPr>
          <p:cNvSpPr txBox="1"/>
          <p:nvPr/>
        </p:nvSpPr>
        <p:spPr>
          <a:xfrm>
            <a:off x="2177754" y="2454965"/>
            <a:ext cx="478849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 melodia que soa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embalo gostoso das horas,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amo...</a:t>
            </a:r>
          </a:p>
        </p:txBody>
      </p:sp>
    </p:spTree>
    <p:extLst>
      <p:ext uri="{BB962C8B-B14F-4D97-AF65-F5344CB8AC3E}">
        <p14:creationId xmlns:p14="http://schemas.microsoft.com/office/powerpoint/2010/main" val="10771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466A127-A193-7CDF-049B-00C381067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7E4E7F1-5B39-1494-627E-DB325A7C45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05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D38EE1-2F38-5063-0194-44B98BC72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360EDD-C6B3-7EC9-8A27-46280CA42A07}"/>
              </a:ext>
            </a:extLst>
          </p:cNvPr>
          <p:cNvSpPr txBox="1"/>
          <p:nvPr/>
        </p:nvSpPr>
        <p:spPr>
          <a:xfrm>
            <a:off x="1933296" y="1401418"/>
            <a:ext cx="5277407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 calma beleza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ressumbra em teu olhar,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sol, a chuva, a noite,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cada novo amanhecer,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 bate acelerado e feliz,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te amo.</a:t>
            </a:r>
          </a:p>
        </p:txBody>
      </p:sp>
    </p:spTree>
    <p:extLst>
      <p:ext uri="{BB962C8B-B14F-4D97-AF65-F5344CB8AC3E}">
        <p14:creationId xmlns:p14="http://schemas.microsoft.com/office/powerpoint/2010/main" val="3789707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wind"/>
      </p:transition>
    </mc:Choice>
    <mc:Fallback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466A127-A193-7CDF-049B-00C381067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448FCE5-BDFB-B32B-3D99-F1A803753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99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d"/>
      </p:transition>
    </mc:Choice>
    <mc:Fallback>
      <p:transition spd="slow" advTm="3000">
        <p:push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A131900A-23AD-D319-6C33-FAB8F441CA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97EB2AF8-E52B-10CD-421F-E2ADC0F67D4A}"/>
              </a:ext>
            </a:extLst>
          </p:cNvPr>
          <p:cNvSpPr txBox="1"/>
          <p:nvPr/>
        </p:nvSpPr>
        <p:spPr>
          <a:xfrm>
            <a:off x="904462" y="407505"/>
            <a:ext cx="23887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D96D5F62-C376-F277-22F9-BBFF63777FD7}"/>
              </a:ext>
            </a:extLst>
          </p:cNvPr>
          <p:cNvSpPr txBox="1"/>
          <p:nvPr/>
        </p:nvSpPr>
        <p:spPr>
          <a:xfrm>
            <a:off x="5406887" y="536714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994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466A127-A193-7CDF-049B-00C381067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404A854-865F-C1FA-9743-AFD58CE64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78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erris dir="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D38EE1-2F38-5063-0194-44B98BC72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EE4E773-07EB-3794-5340-0D0B1C9C0E70}"/>
              </a:ext>
            </a:extLst>
          </p:cNvPr>
          <p:cNvSpPr txBox="1"/>
          <p:nvPr/>
        </p:nvSpPr>
        <p:spPr>
          <a:xfrm>
            <a:off x="1908450" y="1589849"/>
            <a:ext cx="53271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1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1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-Aline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182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drape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151</TotalTime>
  <Words>119</Words>
  <Application>Microsoft Office PowerPoint</Application>
  <PresentationFormat>Apresentação na tela (16:9)</PresentationFormat>
  <Paragraphs>24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2024-06-18T21:18:52Z</dcterms:created>
  <dcterms:modified xsi:type="dcterms:W3CDTF">2024-06-28T01:43:11Z</dcterms:modified>
</cp:coreProperties>
</file>