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65" r:id="rId5"/>
    <p:sldId id="259" r:id="rId6"/>
    <p:sldId id="266" r:id="rId7"/>
    <p:sldId id="262" r:id="rId8"/>
    <p:sldId id="267" r:id="rId9"/>
    <p:sldId id="261" r:id="rId10"/>
    <p:sldId id="268" r:id="rId11"/>
    <p:sldId id="260" r:id="rId12"/>
    <p:sldId id="269" r:id="rId13"/>
    <p:sldId id="258" r:id="rId14"/>
    <p:sldId id="263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9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522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6776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6364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6574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891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4830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9785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7496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1591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1575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8263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C77F2-8E82-4009-A152-F48B5E91EA80}" type="datetimeFigureOut">
              <a:rPr lang="pt-BR" smtClean="0"/>
              <a:t>16/11/2025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78E82-7B2B-4F88-AE8E-3C9B0D149BA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7208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DF46E19-ED52-885E-9DD0-1EB1F2CF25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k Pourcel - Daydream (ensueño)">
            <a:hlinkClick r:id="" action="ppaction://media"/>
            <a:extLst>
              <a:ext uri="{FF2B5EF4-FFF2-40B4-BE49-F238E27FC236}">
                <a16:creationId xmlns:a16="http://schemas.microsoft.com/office/drawing/2014/main" id="{1BB064C1-7ED6-ED2F-F4AA-F2B4FFF3AD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89020" y="2410764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1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CE8B02-3E6E-99FC-16FE-A38599C94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16797DA-BBB9-6DB4-E7AC-366D217E86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22" b="11122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614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DF46E19-ED52-885E-9DD0-1EB1F2CF2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FEFF0FD-F94E-BEB9-1A8C-F67801061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1507" y="470913"/>
            <a:ext cx="4143778" cy="440917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9DC29DED-AF9A-39A0-A134-F82F69085514}"/>
              </a:ext>
            </a:extLst>
          </p:cNvPr>
          <p:cNvSpPr/>
          <p:nvPr/>
        </p:nvSpPr>
        <p:spPr>
          <a:xfrm>
            <a:off x="1363675" y="1105040"/>
            <a:ext cx="2842766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1Righ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Um Sonho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FE0A393-1FC8-8E12-B85D-4931615C4962}"/>
              </a:ext>
            </a:extLst>
          </p:cNvPr>
          <p:cNvSpPr/>
          <p:nvPr/>
        </p:nvSpPr>
        <p:spPr>
          <a:xfrm>
            <a:off x="633860" y="2675499"/>
            <a:ext cx="4843314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1Righ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5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3821423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airplan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CE8B02-3E6E-99FC-16FE-A38599C94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6C198CA-04E9-2D88-9FDB-3BBF061915F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7" b="7667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657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2000">
        <p14:flip dir="r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DF46E19-ED52-885E-9DD0-1EB1F2CF2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B141433-CAE3-4B77-F7DB-FEEE2387CD6A}"/>
              </a:ext>
            </a:extLst>
          </p:cNvPr>
          <p:cNvSpPr txBox="1"/>
          <p:nvPr/>
        </p:nvSpPr>
        <p:spPr>
          <a:xfrm>
            <a:off x="1275263" y="1255691"/>
            <a:ext cx="659347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Se a vida é comandada por um sonho!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Um sonho que alimenta a fantasia!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empanturra os neurónios de alegria,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Transformando um sisudo num risonho!</a:t>
            </a:r>
          </a:p>
        </p:txBody>
      </p:sp>
    </p:spTree>
    <p:extLst>
      <p:ext uri="{BB962C8B-B14F-4D97-AF65-F5344CB8AC3E}">
        <p14:creationId xmlns:p14="http://schemas.microsoft.com/office/powerpoint/2010/main" val="400047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1000">
        <p:pull dir="d"/>
      </p:transition>
    </mc:Choice>
    <mc:Fallback xmlns="">
      <p:transition spd="slow" advTm="11000">
        <p:pull dir="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CE8B02-3E6E-99FC-16FE-A38599C94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BBD6F50-905E-4DD8-719E-1F9ADFCCAB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63" b="10963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52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2000">
        <p:dissolve/>
      </p:transition>
    </mc:Choice>
    <mc:Fallback xmlns="">
      <p:transition spd="slow" advTm="2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DF46E19-ED52-885E-9DD0-1EB1F2CF2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68CF216-0513-FEA4-F618-064082A62E3B}"/>
              </a:ext>
            </a:extLst>
          </p:cNvPr>
          <p:cNvSpPr txBox="1"/>
          <p:nvPr/>
        </p:nvSpPr>
        <p:spPr>
          <a:xfrm>
            <a:off x="1626322" y="1139781"/>
            <a:ext cx="589135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Eu prefiro ficar de olhar tristonho!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Não ter mais, um sorriso de alegria!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Prefiro conservar minha apatia…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Andar sempre a sorrir, é enfadonho!</a:t>
            </a:r>
          </a:p>
        </p:txBody>
      </p:sp>
    </p:spTree>
    <p:extLst>
      <p:ext uri="{BB962C8B-B14F-4D97-AF65-F5344CB8AC3E}">
        <p14:creationId xmlns:p14="http://schemas.microsoft.com/office/powerpoint/2010/main" val="348197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1000">
        <p:pull/>
      </p:transition>
    </mc:Choice>
    <mc:Fallback xmlns="">
      <p:transition spd="slow" advTm="11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CE8B02-3E6E-99FC-16FE-A38599C94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7316031-F113-3F05-B450-2F5C923434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04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DF46E19-ED52-885E-9DD0-1EB1F2CF2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15464A9-77EE-BE21-0CFA-C0C5BDE6E029}"/>
              </a:ext>
            </a:extLst>
          </p:cNvPr>
          <p:cNvSpPr txBox="1"/>
          <p:nvPr/>
        </p:nvSpPr>
        <p:spPr>
          <a:xfrm>
            <a:off x="1710480" y="1497168"/>
            <a:ext cx="5723042" cy="19620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Não quero ser igual a certa gente,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anuncia desgraças, sorridente!</a:t>
            </a:r>
          </a:p>
          <a:p>
            <a:pPr algn="ctr"/>
            <a:r>
              <a:rPr lang="pt-BR" sz="405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P’ra</a:t>
            </a:r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quê chorar, dirá. Vamos sorrir!</a:t>
            </a:r>
          </a:p>
        </p:txBody>
      </p:sp>
    </p:spTree>
    <p:extLst>
      <p:ext uri="{BB962C8B-B14F-4D97-AF65-F5344CB8AC3E}">
        <p14:creationId xmlns:p14="http://schemas.microsoft.com/office/powerpoint/2010/main" val="234182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8000">
        <p:pull dir="rd"/>
      </p:transition>
    </mc:Choice>
    <mc:Fallback xmlns="">
      <p:transition spd="slow" advTm="8000">
        <p:pull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CE8B02-3E6E-99FC-16FE-A38599C94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CF1CE5A-D945-9C72-5AD7-4922CCF53A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5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2000">
        <p:fade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DF46E19-ED52-885E-9DD0-1EB1F2CF2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1A29D1E-3562-C4AA-D521-05DA777ADBA7}"/>
              </a:ext>
            </a:extLst>
          </p:cNvPr>
          <p:cNvSpPr txBox="1"/>
          <p:nvPr/>
        </p:nvSpPr>
        <p:spPr>
          <a:xfrm>
            <a:off x="1785410" y="1487510"/>
            <a:ext cx="5796780" cy="19620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Agora compreendo essa atitude.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Pode vir a pior vicissitude,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Pois encontrá-lo à sempre a dormir!</a:t>
            </a:r>
          </a:p>
        </p:txBody>
      </p:sp>
    </p:spTree>
    <p:extLst>
      <p:ext uri="{BB962C8B-B14F-4D97-AF65-F5344CB8AC3E}">
        <p14:creationId xmlns:p14="http://schemas.microsoft.com/office/powerpoint/2010/main" val="379881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6000">
        <p:pull dir="ru"/>
      </p:transition>
    </mc:Choice>
    <mc:Fallback xmlns="">
      <p:transition spd="slow" advTm="6000">
        <p:pull dir="r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ECE8B02-3E6E-99FC-16FE-A38599C94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3E6F720-51D2-7D7E-1FB8-C6398A4EB9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224" b="1322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240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500" advTm="2000">
        <p15:prstTrans prst="drape"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5E4BE5E9-5123-2CC2-DB7C-A66C2D05E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B26D0FC-6272-CF08-47D9-C18F15E0B695}"/>
              </a:ext>
            </a:extLst>
          </p:cNvPr>
          <p:cNvSpPr txBox="1"/>
          <p:nvPr/>
        </p:nvSpPr>
        <p:spPr>
          <a:xfrm>
            <a:off x="734095" y="115910"/>
            <a:ext cx="332975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Alfredo dos Santos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EF68533-E9E0-1CDA-BF72-FC7FB71EE87B}"/>
              </a:ext>
            </a:extLst>
          </p:cNvPr>
          <p:cNvSpPr txBox="1"/>
          <p:nvPr/>
        </p:nvSpPr>
        <p:spPr>
          <a:xfrm>
            <a:off x="5863107" y="115910"/>
            <a:ext cx="185659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46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:circle/>
      </p:transition>
    </mc:Choice>
    <mc:Fallback xmlns="">
      <p:transition spd="slow" advTm="3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DF46E19-ED52-885E-9DD0-1EB1F2CF2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73A8774-4AF0-E3A6-6EE7-BCFA266CA4F9}"/>
              </a:ext>
            </a:extLst>
          </p:cNvPr>
          <p:cNvSpPr txBox="1"/>
          <p:nvPr/>
        </p:nvSpPr>
        <p:spPr>
          <a:xfrm>
            <a:off x="1728113" y="875132"/>
            <a:ext cx="568777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7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Alfredo dos Santos Mendes</a:t>
            </a:r>
          </a:p>
          <a:p>
            <a:pPr algn="ctr"/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Música:frank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Pourcel-Daydream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7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27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7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27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58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17000">
        <p14:window dir="vert"/>
      </p:transition>
    </mc:Choice>
    <mc:Fallback xmlns=""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177</TotalTime>
  <Words>159</Words>
  <Application>Microsoft Office PowerPoint</Application>
  <PresentationFormat>Apresentação na tela (16:9)</PresentationFormat>
  <Paragraphs>26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2025-10-04T19:16:20Z</dcterms:created>
  <dcterms:modified xsi:type="dcterms:W3CDTF">2025-11-16T13:40:55Z</dcterms:modified>
</cp:coreProperties>
</file>