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7" r:id="rId3"/>
    <p:sldId id="256" r:id="rId4"/>
    <p:sldId id="265" r:id="rId5"/>
    <p:sldId id="260" r:id="rId6"/>
    <p:sldId id="266" r:id="rId7"/>
    <p:sldId id="263" r:id="rId8"/>
    <p:sldId id="259" r:id="rId9"/>
    <p:sldId id="262" r:id="rId10"/>
    <p:sldId id="264" r:id="rId11"/>
    <p:sldId id="261" r:id="rId12"/>
    <p:sldId id="268" r:id="rId13"/>
    <p:sldId id="257" r:id="rId14"/>
    <p:sldId id="26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177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5665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920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139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04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170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845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431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885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738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7528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DE320-E82E-41DC-BFE4-04FEC05AD5FB}" type="datetimeFigureOut">
              <a:rPr lang="pt-BR" smtClean="0"/>
              <a:t>14/07/2021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44FBE-0769-4717-BB1F-CD5ED34F36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434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2" name="Apenas Mais Uma de Amor - Lulu Santos  Piano tutorial">
            <a:hlinkClick r:id="" action="ppaction://media"/>
            <a:extLst>
              <a:ext uri="{FF2B5EF4-FFF2-40B4-BE49-F238E27FC236}">
                <a16:creationId xmlns:a16="http://schemas.microsoft.com/office/drawing/2014/main" id="{45964057-1DA5-486E-A87B-774AD9F8DB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726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07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Uma imagem contendo menina, jovem, mulher, pequeno&#10;&#10;Descrição gerada automaticamente">
            <a:extLst>
              <a:ext uri="{FF2B5EF4-FFF2-40B4-BE49-F238E27FC236}">
                <a16:creationId xmlns:a16="http://schemas.microsoft.com/office/drawing/2014/main" id="{8714190B-CDEB-4A5E-91C6-DB94478B63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9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AE0E071A-7DA7-4E78-96A0-B5068F759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249" y="-1813889"/>
            <a:ext cx="4979504" cy="87861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AB9FF4B-1A7C-455F-880D-070235ACACF6}"/>
              </a:ext>
            </a:extLst>
          </p:cNvPr>
          <p:cNvSpPr/>
          <p:nvPr/>
        </p:nvSpPr>
        <p:spPr>
          <a:xfrm>
            <a:off x="3544447" y="1003853"/>
            <a:ext cx="2055107" cy="101962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03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Vai</a:t>
            </a:r>
            <a:r>
              <a:rPr lang="pt-BR" sz="103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8CAA7A3-C9DC-4A37-884C-CE18E276120C}"/>
              </a:ext>
            </a:extLst>
          </p:cNvPr>
          <p:cNvSpPr/>
          <p:nvPr/>
        </p:nvSpPr>
        <p:spPr>
          <a:xfrm>
            <a:off x="3146266" y="2937874"/>
            <a:ext cx="2851469" cy="70157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Lins</a:t>
            </a:r>
          </a:p>
        </p:txBody>
      </p:sp>
    </p:spTree>
    <p:extLst>
      <p:ext uri="{BB962C8B-B14F-4D97-AF65-F5344CB8AC3E}">
        <p14:creationId xmlns:p14="http://schemas.microsoft.com/office/powerpoint/2010/main" val="54092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pan dir="u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4" name="Imagem 3" descr="Uma imagem contendo água, praia, oceano, onda&#10;&#10;Descrição gerada automaticamente">
            <a:extLst>
              <a:ext uri="{FF2B5EF4-FFF2-40B4-BE49-F238E27FC236}">
                <a16:creationId xmlns:a16="http://schemas.microsoft.com/office/drawing/2014/main" id="{8199B3A9-84F4-4CEE-B6C4-A9CE5BB6CF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66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AE0E071A-7DA7-4E78-96A0-B5068F759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249" y="-1813889"/>
            <a:ext cx="4979504" cy="87861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71DAB2-58D0-49C3-9349-24BAE7A942FC}"/>
              </a:ext>
            </a:extLst>
          </p:cNvPr>
          <p:cNvSpPr txBox="1"/>
          <p:nvPr/>
        </p:nvSpPr>
        <p:spPr>
          <a:xfrm>
            <a:off x="1123022" y="1124371"/>
            <a:ext cx="670407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te pedirei pra ficar,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Vai! Procura tuas certezas..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com certeza deixará lá no infinito um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Vestígio de luz, tocando em meu coração...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Aqui, em nossa casa, onde nós vivemos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tanto amor, teu perfume fará morada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cada canto e em meus dias.</a:t>
            </a:r>
          </a:p>
        </p:txBody>
      </p:sp>
    </p:spTree>
    <p:extLst>
      <p:ext uri="{BB962C8B-B14F-4D97-AF65-F5344CB8AC3E}">
        <p14:creationId xmlns:p14="http://schemas.microsoft.com/office/powerpoint/2010/main" val="791143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Uma imagem contendo pequeno, banco, frente, de madeira&#10;&#10;Descrição gerada automaticamente">
            <a:extLst>
              <a:ext uri="{FF2B5EF4-FFF2-40B4-BE49-F238E27FC236}">
                <a16:creationId xmlns:a16="http://schemas.microsoft.com/office/drawing/2014/main" id="{3877426D-CCB4-4E2F-AEFA-82AF997F1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5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AE0E071A-7DA7-4E78-96A0-B5068F759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249" y="-1813889"/>
            <a:ext cx="4979504" cy="87861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61078FC-0C83-46A1-B7AA-82A89267DAEE}"/>
              </a:ext>
            </a:extLst>
          </p:cNvPr>
          <p:cNvSpPr txBox="1"/>
          <p:nvPr/>
        </p:nvSpPr>
        <p:spPr>
          <a:xfrm>
            <a:off x="1444109" y="1519342"/>
            <a:ext cx="60708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Jamais deixarei de senti-lo, jamais!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 olhar ainda vai se perder muitas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Vezes te buscando outra vez...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te pedirei pra ficar minha vida,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Você precisa, você quer encontrar suas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Certezas, vai!</a:t>
            </a:r>
          </a:p>
        </p:txBody>
      </p:sp>
    </p:spTree>
    <p:extLst>
      <p:ext uri="{BB962C8B-B14F-4D97-AF65-F5344CB8AC3E}">
        <p14:creationId xmlns:p14="http://schemas.microsoft.com/office/powerpoint/2010/main" val="99404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4" name="Imagem 3" descr="Uma imagem contendo deitado, comida, cama, gato&#10;&#10;Descrição gerada automaticamente">
            <a:extLst>
              <a:ext uri="{FF2B5EF4-FFF2-40B4-BE49-F238E27FC236}">
                <a16:creationId xmlns:a16="http://schemas.microsoft.com/office/drawing/2014/main" id="{17DC5CB0-4EE1-4A96-8D07-45706265C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39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AE0E071A-7DA7-4E78-96A0-B5068F759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249" y="-1813889"/>
            <a:ext cx="4979504" cy="87861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B21741C-EA45-4CB1-B8B3-BC0AFC88F602}"/>
              </a:ext>
            </a:extLst>
          </p:cNvPr>
          <p:cNvSpPr txBox="1"/>
          <p:nvPr/>
        </p:nvSpPr>
        <p:spPr>
          <a:xfrm>
            <a:off x="1396845" y="1251921"/>
            <a:ext cx="61911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se preocupe comigo, sentirei muito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 falta, sentirei muitas saudades.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Penso que será uma ida sem volta...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olhos abertos, vou te procurar,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não vou te ver, não vou te tocar...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de olhos fechados, lá estará você,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Contornando o  meu coração...</a:t>
            </a:r>
          </a:p>
        </p:txBody>
      </p:sp>
    </p:spTree>
    <p:extLst>
      <p:ext uri="{BB962C8B-B14F-4D97-AF65-F5344CB8AC3E}">
        <p14:creationId xmlns:p14="http://schemas.microsoft.com/office/powerpoint/2010/main" val="3951802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split orient="vert"/>
      </p:transition>
    </mc:Choice>
    <mc:Fallback>
      <p:transition spd="slow" advTm="1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4" name="Imagem 3" descr="Mulher ao lado de janela&#10;&#10;Descrição gerada automaticamente com confiança média">
            <a:extLst>
              <a:ext uri="{FF2B5EF4-FFF2-40B4-BE49-F238E27FC236}">
                <a16:creationId xmlns:a16="http://schemas.microsoft.com/office/drawing/2014/main" id="{04F3ED03-32B1-4E5A-8989-1D2E66E6F8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80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AE0E071A-7DA7-4E78-96A0-B5068F759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249" y="-1813889"/>
            <a:ext cx="4979504" cy="87861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21E89B-563C-4F95-A76A-A748FFFE2AB8}"/>
              </a:ext>
            </a:extLst>
          </p:cNvPr>
          <p:cNvSpPr txBox="1"/>
          <p:nvPr/>
        </p:nvSpPr>
        <p:spPr>
          <a:xfrm>
            <a:off x="929082" y="954157"/>
            <a:ext cx="689804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sonho de te reencontrar não vai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abandonar...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Espero que esse amor ainda encontre o lugar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nós e volte.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Continuarei esperando o teu retorno,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que o silêncio sombrio do quarto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um dia foi nosso, se irradie de amor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luz outra vez...</a:t>
            </a:r>
          </a:p>
        </p:txBody>
      </p:sp>
    </p:spTree>
    <p:extLst>
      <p:ext uri="{BB962C8B-B14F-4D97-AF65-F5344CB8AC3E}">
        <p14:creationId xmlns:p14="http://schemas.microsoft.com/office/powerpoint/2010/main" val="122929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14:flythrough dir="out" hasBounce="1"/>
      </p:transition>
    </mc:Choice>
    <mc:Fallback>
      <p:transition spd="slow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4" name="Imagem 3" descr="Uma imagem contendo edifício, deitado, mulher, gato&#10;&#10;Descrição gerada automaticamente">
            <a:extLst>
              <a:ext uri="{FF2B5EF4-FFF2-40B4-BE49-F238E27FC236}">
                <a16:creationId xmlns:a16="http://schemas.microsoft.com/office/drawing/2014/main" id="{5F3F2F78-7448-4616-A316-973AE4BA7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2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73D71A73-248E-48B0-8615-0EC1B53ED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169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5F566F8-10CB-4B6A-8767-97BA70A638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1708" y="0"/>
            <a:ext cx="4622292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21029F-9505-402F-83C1-8EC4FBC64C54}"/>
              </a:ext>
            </a:extLst>
          </p:cNvPr>
          <p:cNvSpPr txBox="1"/>
          <p:nvPr/>
        </p:nvSpPr>
        <p:spPr>
          <a:xfrm>
            <a:off x="1451113" y="4718414"/>
            <a:ext cx="147508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Lins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C8797FB-BABC-460C-BCB4-E31AAC79F81A}"/>
              </a:ext>
            </a:extLst>
          </p:cNvPr>
          <p:cNvSpPr txBox="1"/>
          <p:nvPr/>
        </p:nvSpPr>
        <p:spPr>
          <a:xfrm>
            <a:off x="6072809" y="4756973"/>
            <a:ext cx="205857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Imagem 7" descr="Homem e mulher posando para foto&#10;&#10;Descrição gerada automaticamente com confiança média">
            <a:extLst>
              <a:ext uri="{FF2B5EF4-FFF2-40B4-BE49-F238E27FC236}">
                <a16:creationId xmlns:a16="http://schemas.microsoft.com/office/drawing/2014/main" id="{4E876AA6-EE7E-466D-9192-233D9E853F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ijolo, comida&#10;&#10;Descrição gerada automaticamente">
            <a:extLst>
              <a:ext uri="{FF2B5EF4-FFF2-40B4-BE49-F238E27FC236}">
                <a16:creationId xmlns:a16="http://schemas.microsoft.com/office/drawing/2014/main" id="{93C99E9F-831A-47EC-ABD4-E546E6B55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2" b="14722"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AE0E071A-7DA7-4E78-96A0-B5068F759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249" y="-1813889"/>
            <a:ext cx="4979504" cy="87861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F8E4513-6026-459F-801B-000594FE4ACB}"/>
              </a:ext>
            </a:extLst>
          </p:cNvPr>
          <p:cNvSpPr txBox="1"/>
          <p:nvPr/>
        </p:nvSpPr>
        <p:spPr>
          <a:xfrm>
            <a:off x="1317037" y="771257"/>
            <a:ext cx="6348213" cy="35721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Apenas Mais Uma de Amor- Lulu Santos Piano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43926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crush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</TotalTime>
  <Words>265</Words>
  <Application>Microsoft Office PowerPoint</Application>
  <PresentationFormat>Apresentação na tela (16:9)</PresentationFormat>
  <Paragraphs>41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2021-07-14T21:40:23Z</dcterms:created>
  <dcterms:modified xsi:type="dcterms:W3CDTF">2021-07-15T03:26:06Z</dcterms:modified>
</cp:coreProperties>
</file>