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9" r:id="rId2"/>
    <p:sldId id="256" r:id="rId3"/>
    <p:sldId id="258" r:id="rId4"/>
    <p:sldId id="265" r:id="rId5"/>
    <p:sldId id="260" r:id="rId6"/>
    <p:sldId id="266" r:id="rId7"/>
    <p:sldId id="263" r:id="rId8"/>
    <p:sldId id="267" r:id="rId9"/>
    <p:sldId id="262" r:id="rId10"/>
    <p:sldId id="268" r:id="rId11"/>
    <p:sldId id="261" r:id="rId12"/>
    <p:sldId id="269" r:id="rId13"/>
    <p:sldId id="257" r:id="rId14"/>
    <p:sldId id="26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ACE71-20B9-4E76-81EB-04FC5D6BC4DB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8EC2B-4EAD-41DF-83C6-ACDA983CC2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5656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8EC2B-4EAD-41DF-83C6-ACDA983CC28F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6212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8EC2B-4EAD-41DF-83C6-ACDA983CC28F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36620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38EC2B-4EAD-41DF-83C6-ACDA983CC28F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6492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8EC2B-4EAD-41DF-83C6-ACDA983CC28F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26258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38EC2B-4EAD-41DF-83C6-ACDA983CC28F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45895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8EC2B-4EAD-41DF-83C6-ACDA983CC28F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941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38EC2B-4EAD-41DF-83C6-ACDA983CC28F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9753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38EC2B-4EAD-41DF-83C6-ACDA983CC28F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40910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38EC2B-4EAD-41DF-83C6-ACDA983CC28F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9362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3307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8719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5981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7971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5529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8247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8958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8356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0045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965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0852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8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DB65A-6516-42B1-8E2D-1817FEE10A07}" type="datetimeFigureOut">
              <a:rPr lang="pt-BR" smtClean="0"/>
              <a:t>12/12/2023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305FB-02C8-4196-A3DE-932AE3A096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0782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menegatt2016@gmail.com" TargetMode="External"/><Relationship Id="rId5" Type="http://schemas.openxmlformats.org/officeDocument/2006/relationships/hyperlink" Target="http://www.sergrasan.com.br/cleoslides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75C17C8-F481-844B-247A-1B9343229D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-Harpa Cristã Hino 120 Noite De Paz  Playback  Legenda">
            <a:hlinkClick r:id="" action="ppaction://media"/>
            <a:extLst>
              <a:ext uri="{FF2B5EF4-FFF2-40B4-BE49-F238E27FC236}">
                <a16:creationId xmlns:a16="http://schemas.microsoft.com/office/drawing/2014/main" id="{7CCAD556-8478-E545-F187-EB04A2CD29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2781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17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0ABAB8F-313A-D87A-EA0F-FE5711D7A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23478AC-8765-4E24-8E6A-A78581E9C5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5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30D5B6F-F232-043F-789F-B0D62D010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5F288E08-17A6-3D65-BCEF-A8EC72D6DAA8}"/>
              </a:ext>
            </a:extLst>
          </p:cNvPr>
          <p:cNvSpPr/>
          <p:nvPr/>
        </p:nvSpPr>
        <p:spPr>
          <a:xfrm>
            <a:off x="3597812" y="791307"/>
            <a:ext cx="2331720" cy="99775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Aleluia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E9C7A562-4861-8452-D73E-A129356D7836}"/>
              </a:ext>
            </a:extLst>
          </p:cNvPr>
          <p:cNvSpPr/>
          <p:nvPr/>
        </p:nvSpPr>
        <p:spPr>
          <a:xfrm>
            <a:off x="2205854" y="2427536"/>
            <a:ext cx="5115636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4020039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9000">
        <p15:prstTrans prst="prestig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0ABAB8F-313A-D87A-EA0F-FE5711D7A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A49FEE5-3974-4440-C690-83A1B500BE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081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lu"/>
      </p:transition>
    </mc:Choice>
    <mc:Fallback>
      <p:transition spd="slow" advTm="2000">
        <p:pull dir="l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30D5B6F-F232-043F-789F-B0D62D010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EEE484-A2A4-BC19-D08A-A8157869B74A}"/>
              </a:ext>
            </a:extLst>
          </p:cNvPr>
          <p:cNvSpPr txBox="1"/>
          <p:nvPr/>
        </p:nvSpPr>
        <p:spPr>
          <a:xfrm>
            <a:off x="548194" y="1339948"/>
            <a:ext cx="704872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Olhai aquela estrela cintilando.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          Reparem como brilha aquela luz.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        Será uma mensagem de Jesus,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                  a anunciar por fim que está chegando?</a:t>
            </a:r>
          </a:p>
        </p:txBody>
      </p:sp>
    </p:spTree>
    <p:extLst>
      <p:ext uri="{BB962C8B-B14F-4D97-AF65-F5344CB8AC3E}">
        <p14:creationId xmlns:p14="http://schemas.microsoft.com/office/powerpoint/2010/main" val="49376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0ABAB8F-313A-D87A-EA0F-FE5711D7A9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2DFC7AE-D7AE-97DC-8709-332DD6B3E1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062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30D5B6F-F232-043F-789F-B0D62D010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4BB7C0E-6827-C92C-3EE4-C4C5E3C391C2}"/>
              </a:ext>
            </a:extLst>
          </p:cNvPr>
          <p:cNvSpPr txBox="1"/>
          <p:nvPr/>
        </p:nvSpPr>
        <p:spPr>
          <a:xfrm>
            <a:off x="719481" y="1392701"/>
            <a:ext cx="725249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Os três Reis Magos seguem contemplando,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    a estrela cintilante que os seduz.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   A sua fé lhes diz que ela conduz:</a:t>
            </a:r>
          </a:p>
          <a:p>
            <a:pPr algn="ctr"/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   Ao messias por quem estão ‘</a:t>
            </a:r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sperando</a:t>
            </a:r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0874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0ABAB8F-313A-D87A-EA0F-FE5711D7A9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EDBE066-3F94-4E31-AE52-07A2505FEF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88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circle/>
      </p:transition>
    </mc:Choice>
    <mc:Fallback>
      <p:transition spd="slow" advTm="2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30D5B6F-F232-043F-789F-B0D62D010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63056E5-33A9-EA96-7314-E8D58C74D5E1}"/>
              </a:ext>
            </a:extLst>
          </p:cNvPr>
          <p:cNvSpPr txBox="1"/>
          <p:nvPr/>
        </p:nvSpPr>
        <p:spPr>
          <a:xfrm>
            <a:off x="895189" y="1519311"/>
            <a:ext cx="642515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  Caminharam até Jerusalém.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                Havia luz, calor, sobre Belém,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          naquela noite fria, invernal!</a:t>
            </a:r>
          </a:p>
        </p:txBody>
      </p:sp>
    </p:spTree>
    <p:extLst>
      <p:ext uri="{BB962C8B-B14F-4D97-AF65-F5344CB8AC3E}">
        <p14:creationId xmlns:p14="http://schemas.microsoft.com/office/powerpoint/2010/main" val="409270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0ABAB8F-313A-D87A-EA0F-FE5711D7A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51AEFE0-B71B-AC9F-E6B3-AFF0E9D7D6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89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30D5B6F-F232-043F-789F-B0D62D010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A9337CD-A04C-06CE-B1CE-134D722F88A3}"/>
              </a:ext>
            </a:extLst>
          </p:cNvPr>
          <p:cNvSpPr txBox="1"/>
          <p:nvPr/>
        </p:nvSpPr>
        <p:spPr>
          <a:xfrm>
            <a:off x="645817" y="1508760"/>
            <a:ext cx="6919266" cy="1633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  E dentro de um palheiro pequenino.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           Nascera o Salvador, o Deus menino,</a:t>
            </a:r>
          </a:p>
          <a:p>
            <a:pPr algn="ctr"/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        Aleluia cantai: Hoje é Natal!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771436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0ABAB8F-313A-D87A-EA0F-FE5711D7A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8270DB-0384-3C50-69F3-DB431D1581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70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57A3CB6D-B8FA-8416-265C-824596E0C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561AAB-AC09-4C9A-D7A2-88A4260FD873}"/>
              </a:ext>
            </a:extLst>
          </p:cNvPr>
          <p:cNvSpPr txBox="1"/>
          <p:nvPr/>
        </p:nvSpPr>
        <p:spPr>
          <a:xfrm>
            <a:off x="548641" y="4705643"/>
            <a:ext cx="3625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Alfredo dos Santos Mendes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75C111B-24BB-AB0B-E26D-73A1A9E17768}"/>
              </a:ext>
            </a:extLst>
          </p:cNvPr>
          <p:cNvSpPr txBox="1"/>
          <p:nvPr/>
        </p:nvSpPr>
        <p:spPr>
          <a:xfrm>
            <a:off x="5992836" y="4748810"/>
            <a:ext cx="2020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Cléo </a:t>
            </a:r>
            <a:r>
              <a:rPr lang="pt-BR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Menegatt</a:t>
            </a:r>
            <a:endParaRPr lang="pt-B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12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30D5B6F-F232-043F-789F-B0D62D010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4FDD3E9-7CC7-3C8D-CDD7-75D69D463E7C}"/>
              </a:ext>
            </a:extLst>
          </p:cNvPr>
          <p:cNvSpPr txBox="1"/>
          <p:nvPr/>
        </p:nvSpPr>
        <p:spPr>
          <a:xfrm>
            <a:off x="1145731" y="738553"/>
            <a:ext cx="7126072" cy="375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Texto:Alfredo</a:t>
            </a:r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dos Santos Mendes</a:t>
            </a:r>
          </a:p>
          <a:p>
            <a:pPr algn="ctr"/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Música:Harpa</a:t>
            </a:r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Cristã Hino 120 Noite Feliz</a:t>
            </a: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4"/>
              </a:rPr>
              <a:t>http://www.youtube.com/c/CleoniceMenegattGoelzer</a:t>
            </a:r>
            <a:endParaRPr lang="pt-B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5"/>
              </a:rPr>
              <a:t>http://www.sergrasan.com.br/cleoslides</a:t>
            </a:r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1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6"/>
              </a:rPr>
              <a:t>cmenegatt2016@gmail.com</a:t>
            </a:r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2961491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:pull dir="ld"/>
      </p:transition>
    </mc:Choice>
    <mc:Fallback>
      <p:transition spd="slow" advTm="16000">
        <p:pull dir="ld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166</TotalTime>
  <Words>193</Words>
  <Application>Microsoft Office PowerPoint</Application>
  <PresentationFormat>Apresentação na tela (16:9)</PresentationFormat>
  <Paragraphs>37</Paragraphs>
  <Slides>14</Slides>
  <Notes>9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Comic Sans MS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2023-12-11T00:40:39Z</dcterms:created>
  <dcterms:modified xsi:type="dcterms:W3CDTF">2023-12-12T23:16:21Z</dcterms:modified>
</cp:coreProperties>
</file>