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66" r:id="rId5"/>
    <p:sldId id="260" r:id="rId6"/>
    <p:sldId id="261" r:id="rId7"/>
    <p:sldId id="265" r:id="rId8"/>
    <p:sldId id="262" r:id="rId9"/>
    <p:sldId id="267" r:id="rId10"/>
    <p:sldId id="258" r:id="rId11"/>
    <p:sldId id="268" r:id="rId12"/>
    <p:sldId id="269" r:id="rId13"/>
    <p:sldId id="264" r:id="rId14"/>
    <p:sldId id="259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3100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784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567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59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0160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105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723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98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694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2081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9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2F6DC-BB35-43A9-9D8E-DEF95081A901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E46FF-D7B2-4278-9B42-191C729B6F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5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((Karaokê)) Desabafo Roberto Carlo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6852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5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38929" cy="44941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433" y="0"/>
            <a:ext cx="5933567" cy="5143500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1418808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935847" y="193736"/>
            <a:ext cx="32723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DESABAFO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904250" y="1954442"/>
            <a:ext cx="5335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54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/>
      </p:transition>
    </mc:Choice>
    <mc:Fallback>
      <p:transition spd="slow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8912773" cy="5143500"/>
          </a:xfrm>
          <a:prstGeom prst="rect">
            <a:avLst/>
          </a:prstGeom>
          <a:effectLst>
            <a:softEdge rad="1143000"/>
          </a:effectLst>
        </p:spPr>
      </p:pic>
    </p:spTree>
    <p:extLst>
      <p:ext uri="{BB962C8B-B14F-4D97-AF65-F5344CB8AC3E}">
        <p14:creationId xmlns:p14="http://schemas.microsoft.com/office/powerpoint/2010/main" val="17334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8896" y="311284"/>
            <a:ext cx="509947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enganado...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aos meus pés que se arrasta,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nos pés da sua indolência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atiça-me a impaciência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afasta...</a:t>
            </a:r>
          </a:p>
        </p:txBody>
      </p:sp>
    </p:spTree>
    <p:extLst>
      <p:ext uri="{BB962C8B-B14F-4D97-AF65-F5344CB8AC3E}">
        <p14:creationId xmlns:p14="http://schemas.microsoft.com/office/powerpoint/2010/main" val="353963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13750" y="145915"/>
            <a:ext cx="35173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me pede.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 nada peço a você.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fazemos troca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não temos volta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partilhar... </a:t>
            </a:r>
          </a:p>
        </p:txBody>
      </p:sp>
    </p:spTree>
    <p:extLst>
      <p:ext uri="{BB962C8B-B14F-4D97-AF65-F5344CB8AC3E}">
        <p14:creationId xmlns:p14="http://schemas.microsoft.com/office/powerpoint/2010/main" val="187828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0" y="0"/>
            <a:ext cx="8628993" cy="4792717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377022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60872" y="107004"/>
            <a:ext cx="40222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fica calado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Pelas palavras que eu digo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porque fazem sentido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você sabe que sim,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não diz para mim...</a:t>
            </a:r>
          </a:p>
        </p:txBody>
      </p:sp>
    </p:spTree>
    <p:extLst>
      <p:ext uri="{BB962C8B-B14F-4D97-AF65-F5344CB8AC3E}">
        <p14:creationId xmlns:p14="http://schemas.microsoft.com/office/powerpoint/2010/main" val="127799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37816" y="136188"/>
            <a:ext cx="386836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rolasse em minha cama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fingiria dormir,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abraço ia querer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nele me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perverter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juntos até o fim...</a:t>
            </a:r>
          </a:p>
        </p:txBody>
      </p:sp>
    </p:spTree>
    <p:extLst>
      <p:ext uri="{BB962C8B-B14F-4D97-AF65-F5344CB8AC3E}">
        <p14:creationId xmlns:p14="http://schemas.microsoft.com/office/powerpoint/2010/main" val="77933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60221" cy="49530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4460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2527" y="116732"/>
            <a:ext cx="43701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Quisera eu, ser bem mais,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mecha dos seus cabelos,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quisera ser pensamento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açoitar os dias seus,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eu sou só pesadelo...</a:t>
            </a:r>
          </a:p>
        </p:txBody>
      </p:sp>
    </p:spTree>
    <p:extLst>
      <p:ext uri="{BB962C8B-B14F-4D97-AF65-F5344CB8AC3E}">
        <p14:creationId xmlns:p14="http://schemas.microsoft.com/office/powerpoint/2010/main" val="377332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64453" y="0"/>
            <a:ext cx="44262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não sabe viver sem mim,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espera para chegar?!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vá correndo na frente,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que fique indiferente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sonhos onde você está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96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776138" cy="4645572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46522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32689" y="4729057"/>
            <a:ext cx="2093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11694" y="472905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229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85297" y="77822"/>
            <a:ext cx="507542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Roberto Carlos-Desabafo Instrumental</a:t>
            </a: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04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195</Words>
  <Application>Microsoft Office PowerPoint</Application>
  <PresentationFormat>Apresentação na tela (16:9)</PresentationFormat>
  <Paragraphs>43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2019-10-01T01:23:19Z</dcterms:created>
  <dcterms:modified xsi:type="dcterms:W3CDTF">2019-10-27T21:32:10Z</dcterms:modified>
</cp:coreProperties>
</file>