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9" r:id="rId4"/>
    <p:sldId id="257" r:id="rId5"/>
    <p:sldId id="266" r:id="rId6"/>
    <p:sldId id="260" r:id="rId7"/>
    <p:sldId id="265" r:id="rId8"/>
    <p:sldId id="262" r:id="rId9"/>
    <p:sldId id="268" r:id="rId10"/>
    <p:sldId id="263" r:id="rId11"/>
    <p:sldId id="267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505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064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874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371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271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9538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819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917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262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924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767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8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32DAA-8189-439E-A52C-242363A710B5}" type="datetimeFigureOut">
              <a:rPr lang="pt-BR" smtClean="0"/>
              <a:t>27/08/2019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64B76-F622-4C84-86AE-5D6897F0A5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337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ilitis - Richard Clayderman &amp; Francis Goya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6" y="24323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643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32131" y="777396"/>
            <a:ext cx="4634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 de Amor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32131" y="2945048"/>
            <a:ext cx="3094635" cy="55529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907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237" y="0"/>
            <a:ext cx="571976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8056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6864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576777">
            <a:off x="635949" y="1392252"/>
            <a:ext cx="505619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era lindo meu sonho de amor,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Idealizava pra mim um amor infindo...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Parecia tudo sorrir ao meu redor,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na inocência, tudo é lindo...!</a:t>
            </a:r>
          </a:p>
        </p:txBody>
      </p:sp>
    </p:spTree>
    <p:extLst>
      <p:ext uri="{BB962C8B-B14F-4D97-AF65-F5344CB8AC3E}">
        <p14:creationId xmlns:p14="http://schemas.microsoft.com/office/powerpoint/2010/main" val="158548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4904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882" y="0"/>
            <a:ext cx="526266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9551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33282">
            <a:off x="804447" y="1167320"/>
            <a:ext cx="47468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sonho foi somente uma ilusão...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agora sei, tenho a firme crença,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"infindo" é pouco, cabe numa mão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fora um sonho de criança...!</a:t>
            </a:r>
          </a:p>
        </p:txBody>
      </p:sp>
    </p:spTree>
    <p:extLst>
      <p:ext uri="{BB962C8B-B14F-4D97-AF65-F5344CB8AC3E}">
        <p14:creationId xmlns:p14="http://schemas.microsoft.com/office/powerpoint/2010/main" val="328177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trips dir="rd"/>
      </p:transition>
    </mc:Choice>
    <mc:Fallback>
      <p:transition spd="slow" advTm="10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1253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99309">
            <a:off x="1034781" y="1371600"/>
            <a:ext cx="45400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Passaram muitos Invernos na vida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resisti a todos os vendavais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de meu sonho fui impedida!</a:t>
            </a:r>
          </a:p>
          <a:p>
            <a:pPr algn="ctr"/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31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trips dir="rd"/>
      </p:transition>
    </mc:Choice>
    <mc:Fallback>
      <p:transition spd="slow" advTm="8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0"/>
            <a:ext cx="879380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718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32324">
            <a:off x="844455" y="1099226"/>
            <a:ext cx="4875053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desvaneceu os meus ideais...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vida aprendi a olhar com ironia...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Desilusões, não quero nunca mais!</a:t>
            </a:r>
          </a:p>
          <a:p>
            <a:pPr algn="ctr"/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  <a:p>
            <a:pPr algn="ctr"/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22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990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5217" y="468873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72783" y="4654506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00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79895" y="856034"/>
            <a:ext cx="507542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Bilitis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-Richard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&amp; Francis Goya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2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doors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155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2019-08-14T14:14:04Z</dcterms:created>
  <dcterms:modified xsi:type="dcterms:W3CDTF">2019-08-28T00:40:23Z</dcterms:modified>
</cp:coreProperties>
</file>