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60" r:id="rId5"/>
    <p:sldId id="267" r:id="rId6"/>
    <p:sldId id="261" r:id="rId7"/>
    <p:sldId id="268" r:id="rId8"/>
    <p:sldId id="262" r:id="rId9"/>
    <p:sldId id="269" r:id="rId10"/>
    <p:sldId id="263" r:id="rId11"/>
    <p:sldId id="270" r:id="rId12"/>
    <p:sldId id="258" r:id="rId13"/>
    <p:sldId id="265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6D853-F844-4227-8351-762AE263EC72}" type="datetimeFigureOut">
              <a:rPr lang="pt-BR" smtClean="0"/>
              <a:t>09/09/2020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E4095-1D83-412A-BF0F-79FBB8B86E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5380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6D853-F844-4227-8351-762AE263EC72}" type="datetimeFigureOut">
              <a:rPr lang="pt-BR" smtClean="0"/>
              <a:t>09/09/2020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E4095-1D83-412A-BF0F-79FBB8B86E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20459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6D853-F844-4227-8351-762AE263EC72}" type="datetimeFigureOut">
              <a:rPr lang="pt-BR" smtClean="0"/>
              <a:t>09/09/2020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E4095-1D83-412A-BF0F-79FBB8B86E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3568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6D853-F844-4227-8351-762AE263EC72}" type="datetimeFigureOut">
              <a:rPr lang="pt-BR" smtClean="0"/>
              <a:t>09/09/2020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E4095-1D83-412A-BF0F-79FBB8B86E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9232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6D853-F844-4227-8351-762AE263EC72}" type="datetimeFigureOut">
              <a:rPr lang="pt-BR" smtClean="0"/>
              <a:t>09/09/2020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E4095-1D83-412A-BF0F-79FBB8B86E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2482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6D853-F844-4227-8351-762AE263EC72}" type="datetimeFigureOut">
              <a:rPr lang="pt-BR" smtClean="0"/>
              <a:t>09/09/2020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E4095-1D83-412A-BF0F-79FBB8B86E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44871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6D853-F844-4227-8351-762AE263EC72}" type="datetimeFigureOut">
              <a:rPr lang="pt-BR" smtClean="0"/>
              <a:t>09/09/2020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E4095-1D83-412A-BF0F-79FBB8B86E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23500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6D853-F844-4227-8351-762AE263EC72}" type="datetimeFigureOut">
              <a:rPr lang="pt-BR" smtClean="0"/>
              <a:t>09/09/2020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E4095-1D83-412A-BF0F-79FBB8B86E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6006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6D853-F844-4227-8351-762AE263EC72}" type="datetimeFigureOut">
              <a:rPr lang="pt-BR" smtClean="0"/>
              <a:t>09/09/2020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E4095-1D83-412A-BF0F-79FBB8B86E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85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6D853-F844-4227-8351-762AE263EC72}" type="datetimeFigureOut">
              <a:rPr lang="pt-BR" smtClean="0"/>
              <a:t>09/09/2020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E4095-1D83-412A-BF0F-79FBB8B86E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625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6D853-F844-4227-8351-762AE263EC72}" type="datetimeFigureOut">
              <a:rPr lang="pt-BR" smtClean="0"/>
              <a:t>09/09/2020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E4095-1D83-412A-BF0F-79FBB8B86E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8917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16D853-F844-4227-8351-762AE263EC72}" type="datetimeFigureOut">
              <a:rPr lang="pt-BR" smtClean="0"/>
              <a:t>09/09/2020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3E4095-1D83-412A-BF0F-79FBB8B86E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6322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8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&#10;&#10;Descrição gerada automaticamente">
            <a:extLst>
              <a:ext uri="{FF2B5EF4-FFF2-40B4-BE49-F238E27FC236}">
                <a16:creationId xmlns:a16="http://schemas.microsoft.com/office/drawing/2014/main" id="{213BB4AC-096F-4C0D-9CEE-74567F685C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FrancisGoyaWomaninlove(BarbraStreisand)-[AudioTrimmer.com] (1)">
            <a:hlinkClick r:id="" action="ppaction://media"/>
            <a:extLst>
              <a:ext uri="{FF2B5EF4-FFF2-40B4-BE49-F238E27FC236}">
                <a16:creationId xmlns:a16="http://schemas.microsoft.com/office/drawing/2014/main" id="{1022776F-84D5-4C77-8FDB-7CA5DD88A2C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47411" y="272917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91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3F23FA8-7882-480C-9E47-6965622F68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5693"/>
            <a:ext cx="9144000" cy="5143500"/>
          </a:xfrm>
          <a:prstGeom prst="rect">
            <a:avLst/>
          </a:prstGeom>
        </p:spPr>
      </p:pic>
      <p:pic>
        <p:nvPicPr>
          <p:cNvPr id="3" name="Imagem 2" descr="Mulher em pé em frente a água&#10;&#10;Descrição gerada automaticamente">
            <a:extLst>
              <a:ext uri="{FF2B5EF4-FFF2-40B4-BE49-F238E27FC236}">
                <a16:creationId xmlns:a16="http://schemas.microsoft.com/office/drawing/2014/main" id="{2DB6D7BA-8AE8-4101-A108-1AC0453D13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2823" y="185661"/>
            <a:ext cx="3786014" cy="458079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649FD57C-15E2-410C-A13D-52A98D3D85AC}"/>
              </a:ext>
            </a:extLst>
          </p:cNvPr>
          <p:cNvSpPr/>
          <p:nvPr/>
        </p:nvSpPr>
        <p:spPr>
          <a:xfrm>
            <a:off x="2403418" y="914331"/>
            <a:ext cx="180498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99FF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VÊS...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418543CC-3163-4638-AD0E-A96E95F859A1}"/>
              </a:ext>
            </a:extLst>
          </p:cNvPr>
          <p:cNvSpPr/>
          <p:nvPr/>
        </p:nvSpPr>
        <p:spPr>
          <a:xfrm>
            <a:off x="1730395" y="2844175"/>
            <a:ext cx="301242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99FF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YNA BETA</a:t>
            </a:r>
          </a:p>
        </p:txBody>
      </p:sp>
    </p:spTree>
    <p:extLst>
      <p:ext uri="{BB962C8B-B14F-4D97-AF65-F5344CB8AC3E}">
        <p14:creationId xmlns:p14="http://schemas.microsoft.com/office/powerpoint/2010/main" val="2369070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9000">
        <p15:prstTrans prst="curtains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&#10;&#10;Descrição gerada automaticamente">
            <a:extLst>
              <a:ext uri="{FF2B5EF4-FFF2-40B4-BE49-F238E27FC236}">
                <a16:creationId xmlns:a16="http://schemas.microsoft.com/office/drawing/2014/main" id="{AC4262B1-1312-4E4A-9998-08FBEFB918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de calcinha e sutiã&#10;&#10;Descrição gerada automaticamente">
            <a:extLst>
              <a:ext uri="{FF2B5EF4-FFF2-40B4-BE49-F238E27FC236}">
                <a16:creationId xmlns:a16="http://schemas.microsoft.com/office/drawing/2014/main" id="{68213EE1-F80E-4A32-B31E-96E35E3D7A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68238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5000">
        <p14:prism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3F23FA8-7882-480C-9E47-6965622F68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7ED23D2-575F-4C63-8E03-6208EFBCBD5B}"/>
              </a:ext>
            </a:extLst>
          </p:cNvPr>
          <p:cNvSpPr txBox="1"/>
          <p:nvPr/>
        </p:nvSpPr>
        <p:spPr>
          <a:xfrm>
            <a:off x="644324" y="1296237"/>
            <a:ext cx="612539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Vês...As estrelas cintilam quase nuas</a:t>
            </a:r>
          </a:p>
          <a:p>
            <a:pPr algn="ctr"/>
            <a:r>
              <a:rPr lang="pt-BR" sz="36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Sob o intenso brilho da lua</a:t>
            </a:r>
          </a:p>
          <a:p>
            <a:pPr algn="ctr"/>
            <a:r>
              <a:rPr lang="pt-BR" sz="36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Convocando assim o casal,</a:t>
            </a:r>
          </a:p>
          <a:p>
            <a:pPr algn="ctr"/>
            <a:r>
              <a:rPr lang="pt-BR" sz="36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Extravasar o seu fogo carnal!</a:t>
            </a:r>
          </a:p>
        </p:txBody>
      </p:sp>
      <p:pic>
        <p:nvPicPr>
          <p:cNvPr id="4" name="Imagem 3" descr="Uma imagem contendo pessoa, vestuário, ao ar livre, mulher&#10;&#10;Descrição gerada automaticamente">
            <a:extLst>
              <a:ext uri="{FF2B5EF4-FFF2-40B4-BE49-F238E27FC236}">
                <a16:creationId xmlns:a16="http://schemas.microsoft.com/office/drawing/2014/main" id="{87DFE9E5-E140-4E18-9D99-3628487A4B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0632" y="1497204"/>
            <a:ext cx="2709044" cy="318407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21064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&#10;&#10;Descrição gerada automaticamente">
            <a:extLst>
              <a:ext uri="{FF2B5EF4-FFF2-40B4-BE49-F238E27FC236}">
                <a16:creationId xmlns:a16="http://schemas.microsoft.com/office/drawing/2014/main" id="{AC4262B1-1312-4E4A-9998-08FBEFB918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pessoa, no interior, homem, comida&#10;&#10;Descrição gerada automaticamente">
            <a:extLst>
              <a:ext uri="{FF2B5EF4-FFF2-40B4-BE49-F238E27FC236}">
                <a16:creationId xmlns:a16="http://schemas.microsoft.com/office/drawing/2014/main" id="{687E2F4D-C193-499B-B9B8-43D939D1C5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10375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5000">
        <p14:prism isContent="1" isInverted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3F23FA8-7882-480C-9E47-6965622F68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5CD77E01-B392-46DB-8583-24DA78EF5394}"/>
              </a:ext>
            </a:extLst>
          </p:cNvPr>
          <p:cNvSpPr txBox="1"/>
          <p:nvPr/>
        </p:nvSpPr>
        <p:spPr>
          <a:xfrm>
            <a:off x="666903" y="1417588"/>
            <a:ext cx="616226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Vês...das loucuras que somos capazes</a:t>
            </a:r>
          </a:p>
          <a:p>
            <a:pPr algn="ctr"/>
            <a:r>
              <a:rPr lang="pt-BR" sz="36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amor que é bonito demais</a:t>
            </a:r>
          </a:p>
          <a:p>
            <a:pPr algn="ctr"/>
            <a:r>
              <a:rPr lang="pt-BR" sz="36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importa se real ou um sonho,</a:t>
            </a:r>
          </a:p>
          <a:p>
            <a:pPr algn="ctr"/>
            <a:r>
              <a:rPr lang="pt-BR" sz="36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nos basta amar, nada mais...</a:t>
            </a:r>
          </a:p>
        </p:txBody>
      </p:sp>
      <p:pic>
        <p:nvPicPr>
          <p:cNvPr id="6" name="Imagem 5" descr="Mulher em pé em frente a água&#10;&#10;Descrição gerada automaticamente">
            <a:extLst>
              <a:ext uri="{FF2B5EF4-FFF2-40B4-BE49-F238E27FC236}">
                <a16:creationId xmlns:a16="http://schemas.microsoft.com/office/drawing/2014/main" id="{776469E5-676F-4CF1-BB11-AF15B0CA6D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7512" y="1156331"/>
            <a:ext cx="2669150" cy="356590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16105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&#10;&#10;Descrição gerada automaticamente">
            <a:extLst>
              <a:ext uri="{FF2B5EF4-FFF2-40B4-BE49-F238E27FC236}">
                <a16:creationId xmlns:a16="http://schemas.microsoft.com/office/drawing/2014/main" id="{AC4262B1-1312-4E4A-9998-08FBEFB918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pessoa, mulher, ao ar livre, segurando&#10;&#10;Descrição gerada automaticamente">
            <a:extLst>
              <a:ext uri="{FF2B5EF4-FFF2-40B4-BE49-F238E27FC236}">
                <a16:creationId xmlns:a16="http://schemas.microsoft.com/office/drawing/2014/main" id="{DE0DA1BE-C5E5-4E68-8F10-D0FB2FB5FC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61965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5000">
        <p14:flythrough dir="out" hasBounce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3F23FA8-7882-480C-9E47-6965622F68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3E790B9-2186-4C79-99B0-AC902781E7D8}"/>
              </a:ext>
            </a:extLst>
          </p:cNvPr>
          <p:cNvSpPr txBox="1"/>
          <p:nvPr/>
        </p:nvSpPr>
        <p:spPr>
          <a:xfrm>
            <a:off x="644251" y="1279088"/>
            <a:ext cx="6609502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Vês...a lua que no céu cintila</a:t>
            </a:r>
          </a:p>
          <a:p>
            <a:pPr algn="ctr"/>
            <a:r>
              <a:rPr lang="pt-BR" sz="36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testemunha dessa louca paixão</a:t>
            </a:r>
          </a:p>
          <a:p>
            <a:pPr algn="ctr"/>
            <a:r>
              <a:rPr lang="pt-BR" sz="36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as estrelas tão cúmplices, que o digam</a:t>
            </a:r>
          </a:p>
          <a:p>
            <a:pPr algn="ctr"/>
            <a:r>
              <a:rPr lang="pt-BR" sz="36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Encobrindo essa doce evasão...</a:t>
            </a:r>
          </a:p>
          <a:p>
            <a:endParaRPr lang="pt-BR" dirty="0"/>
          </a:p>
        </p:txBody>
      </p:sp>
      <p:pic>
        <p:nvPicPr>
          <p:cNvPr id="4" name="Imagem 3" descr="Uma imagem contendo mulher, pessoa, vestuário, casamento&#10;&#10;Descrição gerada automaticamente">
            <a:extLst>
              <a:ext uri="{FF2B5EF4-FFF2-40B4-BE49-F238E27FC236}">
                <a16:creationId xmlns:a16="http://schemas.microsoft.com/office/drawing/2014/main" id="{EC1B0F38-5A4D-49A1-976A-718D56B692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9779" y="2713055"/>
            <a:ext cx="2489970" cy="214951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75797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&#10;&#10;Descrição gerada automaticamente">
            <a:extLst>
              <a:ext uri="{FF2B5EF4-FFF2-40B4-BE49-F238E27FC236}">
                <a16:creationId xmlns:a16="http://schemas.microsoft.com/office/drawing/2014/main" id="{AC4262B1-1312-4E4A-9998-08FBEFB918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pessoa, no interior, homem, olhando&#10;&#10;Descrição gerada automaticamente">
            <a:extLst>
              <a:ext uri="{FF2B5EF4-FFF2-40B4-BE49-F238E27FC236}">
                <a16:creationId xmlns:a16="http://schemas.microsoft.com/office/drawing/2014/main" id="{7A65EDCF-25CC-4021-B666-6977547EA9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223" y="109537"/>
            <a:ext cx="8835655" cy="492442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07759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5000">
        <p:fad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3F23FA8-7882-480C-9E47-6965622F68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94F76A1-EECA-4644-BD6C-189D9D8AB6DB}"/>
              </a:ext>
            </a:extLst>
          </p:cNvPr>
          <p:cNvSpPr txBox="1"/>
          <p:nvPr/>
        </p:nvSpPr>
        <p:spPr>
          <a:xfrm>
            <a:off x="946110" y="1014315"/>
            <a:ext cx="4980851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Vês...no frio da madrugada,</a:t>
            </a:r>
          </a:p>
          <a:p>
            <a:pPr algn="ctr"/>
            <a:r>
              <a:rPr lang="pt-BR" sz="36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calor de nossos corpos estão</a:t>
            </a:r>
          </a:p>
          <a:p>
            <a:pPr algn="ctr"/>
            <a:r>
              <a:rPr lang="pt-BR" sz="36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fogo ardente, o tesão</a:t>
            </a:r>
          </a:p>
          <a:p>
            <a:pPr algn="ctr"/>
            <a:r>
              <a:rPr lang="pt-BR" sz="36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felicidade de ser amada...</a:t>
            </a:r>
          </a:p>
          <a:p>
            <a:pPr algn="ctr"/>
            <a:endParaRPr lang="pt-BR" sz="36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10/07/2011</a:t>
            </a:r>
          </a:p>
        </p:txBody>
      </p:sp>
      <p:pic>
        <p:nvPicPr>
          <p:cNvPr id="4" name="Imagem 3" descr="Uma imagem contendo ao ar livre, grama, pessoa, vestuário&#10;&#10;Descrição gerada automaticamente">
            <a:extLst>
              <a:ext uri="{FF2B5EF4-FFF2-40B4-BE49-F238E27FC236}">
                <a16:creationId xmlns:a16="http://schemas.microsoft.com/office/drawing/2014/main" id="{D19775AD-2080-4530-A46F-3F50D957F8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3915" y="436475"/>
            <a:ext cx="3419475" cy="4572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83499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&#10;&#10;Descrição gerada automaticamente">
            <a:extLst>
              <a:ext uri="{FF2B5EF4-FFF2-40B4-BE49-F238E27FC236}">
                <a16:creationId xmlns:a16="http://schemas.microsoft.com/office/drawing/2014/main" id="{AC4262B1-1312-4E4A-9998-08FBEFB918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pessoa, no interior, cama, mulher&#10;&#10;Descrição gerada automaticamente">
            <a:extLst>
              <a:ext uri="{FF2B5EF4-FFF2-40B4-BE49-F238E27FC236}">
                <a16:creationId xmlns:a16="http://schemas.microsoft.com/office/drawing/2014/main" id="{3B4248D1-3CCA-45B3-B2D6-35F9EFB77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11890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5000">
        <p14:ripple dir="lu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 descr="Uma imagem contendo quarto, tapete, cortina&#10;&#10;Descrição gerada automaticamente">
            <a:extLst>
              <a:ext uri="{FF2B5EF4-FFF2-40B4-BE49-F238E27FC236}">
                <a16:creationId xmlns:a16="http://schemas.microsoft.com/office/drawing/2014/main" id="{402B5629-7F99-413A-97AA-8190A1CFC2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0D259E51-B4E2-46F2-83E1-04B8D9B52BF6}"/>
              </a:ext>
            </a:extLst>
          </p:cNvPr>
          <p:cNvSpPr/>
          <p:nvPr/>
        </p:nvSpPr>
        <p:spPr>
          <a:xfrm rot="21118545">
            <a:off x="232151" y="1648419"/>
            <a:ext cx="301242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scade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99FF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YNA BETA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4E2374C8-3B41-4474-BB85-DDC8F89423E4}"/>
              </a:ext>
            </a:extLst>
          </p:cNvPr>
          <p:cNvSpPr/>
          <p:nvPr/>
        </p:nvSpPr>
        <p:spPr>
          <a:xfrm rot="686871">
            <a:off x="4260666" y="1397386"/>
            <a:ext cx="4824628" cy="107539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FadeRight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99FF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17426166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000">
        <p15:prstTrans prst="prestige"/>
      </p:transition>
    </mc:Choice>
    <mc:Fallback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3F23FA8-7882-480C-9E47-6965622F68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0BA4031-A05F-4CCE-8EEC-FDDB1BEB154A}"/>
              </a:ext>
            </a:extLst>
          </p:cNvPr>
          <p:cNvSpPr txBox="1"/>
          <p:nvPr/>
        </p:nvSpPr>
        <p:spPr>
          <a:xfrm>
            <a:off x="1045233" y="592853"/>
            <a:ext cx="7053534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800" b="1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Yna</a:t>
            </a:r>
            <a:r>
              <a:rPr lang="pt-BR" sz="28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Beta</a:t>
            </a:r>
          </a:p>
          <a:p>
            <a:pPr algn="ctr"/>
            <a:r>
              <a:rPr lang="pt-BR" sz="28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Francis Goya-</a:t>
            </a:r>
            <a:r>
              <a:rPr lang="pt-BR" sz="2800" b="1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Woman</a:t>
            </a:r>
            <a:r>
              <a:rPr lang="pt-BR" sz="28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 Love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69934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6000">
        <p14:window dir="vert"/>
      </p:transition>
    </mc:Choice>
    <mc:Fallback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178</TotalTime>
  <Words>170</Words>
  <Application>Microsoft Office PowerPoint</Application>
  <PresentationFormat>Apresentação na tela (16:9)</PresentationFormat>
  <Paragraphs>31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13</cp:revision>
  <dcterms:created xsi:type="dcterms:W3CDTF">2020-07-24T01:42:02Z</dcterms:created>
  <dcterms:modified xsi:type="dcterms:W3CDTF">2020-09-10T01:26:05Z</dcterms:modified>
</cp:coreProperties>
</file>