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59" r:id="rId6"/>
    <p:sldId id="261" r:id="rId7"/>
    <p:sldId id="265" r:id="rId8"/>
    <p:sldId id="262" r:id="rId9"/>
    <p:sldId id="266" r:id="rId10"/>
    <p:sldId id="263" r:id="rId11"/>
    <p:sldId id="268" r:id="rId12"/>
    <p:sldId id="258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7092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4324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887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319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260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1799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655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077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66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526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6231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B8E7C-A447-40AF-9217-A73BB3C14746}" type="datetimeFigureOut">
              <a:rPr lang="pt-BR" smtClean="0"/>
              <a:t>23/05/2020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80204-C34D-4A44-9350-AA791C397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148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an Jackson   Remember When   (saxophone cove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5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988" y="1438876"/>
            <a:ext cx="47169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Eu Escolhi Ser Feliz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03595" y="2829523"/>
            <a:ext cx="4883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Marilza</a:t>
            </a:r>
            <a:r>
              <a:rPr lang="pt-BR" sz="5400" b="1" cap="none" spc="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Pereira </a:t>
            </a:r>
            <a:r>
              <a:rPr lang="pt-BR" sz="5400" b="1" cap="none" spc="0" dirty="0" err="1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Calsavara</a:t>
            </a:r>
            <a:endParaRPr lang="pt-BR" sz="5400" b="1" cap="none" spc="0" dirty="0" smtClean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MDLUZ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860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9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9377" y="1770434"/>
            <a:ext cx="60452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importa a estação,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meu coração sempre é primavera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Nossos sonhos se desabrocham e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tornam lindas flores.</a:t>
            </a:r>
          </a:p>
        </p:txBody>
      </p:sp>
    </p:spTree>
    <p:extLst>
      <p:ext uri="{BB962C8B-B14F-4D97-AF65-F5344CB8AC3E}">
        <p14:creationId xmlns:p14="http://schemas.microsoft.com/office/powerpoint/2010/main" val="7544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6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42085" y="1448365"/>
            <a:ext cx="442140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Cativo e cultivo tudo o 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está em meu coração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E, quando menos esperei,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decidi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me importar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mais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os outros.</a:t>
            </a:r>
          </a:p>
        </p:txBody>
      </p:sp>
    </p:spTree>
    <p:extLst>
      <p:ext uri="{BB962C8B-B14F-4D97-AF65-F5344CB8AC3E}">
        <p14:creationId xmlns:p14="http://schemas.microsoft.com/office/powerpoint/2010/main" val="99603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2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0679" y="1879252"/>
            <a:ext cx="420499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Decidi buscar sempre 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melhor de mim em 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todos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momentos.</a:t>
            </a:r>
          </a:p>
        </p:txBody>
      </p:sp>
    </p:spTree>
    <p:extLst>
      <p:ext uri="{BB962C8B-B14F-4D97-AF65-F5344CB8AC3E}">
        <p14:creationId xmlns:p14="http://schemas.microsoft.com/office/powerpoint/2010/main" val="350608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8750" y="1232922"/>
            <a:ext cx="500649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Acredito em minha 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força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sei que conquistarei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tudo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que quiser</a:t>
            </a:r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escolhi um novo caminho,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nada liberta mais </a:t>
            </a:r>
            <a:endParaRPr lang="pt-B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</a:t>
            </a:r>
            <a:r>
              <a:rPr lang="pt-B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estar feliz!</a:t>
            </a:r>
          </a:p>
        </p:txBody>
      </p:sp>
    </p:spTree>
    <p:extLst>
      <p:ext uri="{BB962C8B-B14F-4D97-AF65-F5344CB8AC3E}">
        <p14:creationId xmlns:p14="http://schemas.microsoft.com/office/powerpoint/2010/main" val="366002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80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89498" y="4435813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56826" y="4435813"/>
            <a:ext cx="3724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Marilza</a:t>
            </a:r>
            <a:r>
              <a:rPr lang="pt-BR" sz="24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Pereira </a:t>
            </a:r>
            <a:r>
              <a:rPr lang="pt-BR" sz="24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Calsavara</a:t>
            </a:r>
            <a:endParaRPr lang="pt-BR" sz="24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014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28150" y="564204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</a:t>
            </a:r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Pereira </a:t>
            </a:r>
            <a:r>
              <a:rPr lang="pt-BR" sz="28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endParaRPr lang="pt-BR" sz="28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Alan Jackson-</a:t>
            </a:r>
            <a:r>
              <a:rPr lang="pt-BR" sz="28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Remenber</a:t>
            </a:r>
            <a:r>
              <a:rPr lang="pt-B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</a:t>
            </a:r>
            <a:endParaRPr lang="pt-BR" sz="28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10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141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Baskerville Old Face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2020-05-02T02:37:44Z</dcterms:created>
  <dcterms:modified xsi:type="dcterms:W3CDTF">2020-05-24T00:28:04Z</dcterms:modified>
</cp:coreProperties>
</file>