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7" r:id="rId4"/>
    <p:sldId id="266" r:id="rId5"/>
    <p:sldId id="260" r:id="rId6"/>
    <p:sldId id="267" r:id="rId7"/>
    <p:sldId id="263" r:id="rId8"/>
    <p:sldId id="259" r:id="rId9"/>
    <p:sldId id="262" r:id="rId10"/>
    <p:sldId id="265" r:id="rId11"/>
    <p:sldId id="270" r:id="rId12"/>
    <p:sldId id="271" r:id="rId13"/>
    <p:sldId id="258" r:id="rId14"/>
    <p:sldId id="268" r:id="rId15"/>
    <p:sldId id="261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BE3CC-1716-4E4C-AEB5-1CD344A992CB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B7DE6-E409-43F1-BFC9-9E11D26C0B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6290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BE3CC-1716-4E4C-AEB5-1CD344A992CB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B7DE6-E409-43F1-BFC9-9E11D26C0B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8730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BE3CC-1716-4E4C-AEB5-1CD344A992CB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B7DE6-E409-43F1-BFC9-9E11D26C0B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251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BE3CC-1716-4E4C-AEB5-1CD344A992CB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B7DE6-E409-43F1-BFC9-9E11D26C0B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5176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BE3CC-1716-4E4C-AEB5-1CD344A992CB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B7DE6-E409-43F1-BFC9-9E11D26C0B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5473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BE3CC-1716-4E4C-AEB5-1CD344A992CB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B7DE6-E409-43F1-BFC9-9E11D26C0B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7482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BE3CC-1716-4E4C-AEB5-1CD344A992CB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B7DE6-E409-43F1-BFC9-9E11D26C0B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4262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BE3CC-1716-4E4C-AEB5-1CD344A992CB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B7DE6-E409-43F1-BFC9-9E11D26C0B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0916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BE3CC-1716-4E4C-AEB5-1CD344A992CB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B7DE6-E409-43F1-BFC9-9E11D26C0B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0431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BE3CC-1716-4E4C-AEB5-1CD344A992CB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B7DE6-E409-43F1-BFC9-9E11D26C0B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194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BE3CC-1716-4E4C-AEB5-1CD344A992CB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B7DE6-E409-43F1-BFC9-9E11D26C0B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0978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9BE3CC-1716-4E4C-AEB5-1CD344A992CB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FB7DE6-E409-43F1-BFC9-9E11D26C0B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9350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3BF1CF8-E350-2561-023F-8A21712D84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0-Chrysanthèmes_Musique_Alain Morisod u0026 Eric Vuillemin">
            <a:hlinkClick r:id="" action="ppaction://media"/>
            <a:extLst>
              <a:ext uri="{FF2B5EF4-FFF2-40B4-BE49-F238E27FC236}">
                <a16:creationId xmlns:a16="http://schemas.microsoft.com/office/drawing/2014/main" id="{F1F93F0E-B685-BA6C-FA68-93B34BAF18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01147" y="24458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382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F8C9964-4642-EE5F-EE7C-AFA6EF6D8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54B5032-B523-D0D5-B06F-7FA58045C6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6127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00">
        <p15:prstTrans prst="curtains"/>
      </p:transition>
    </mc:Choice>
    <mc:Fallback xmlns=""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55887C3-0FB2-835A-54D9-C915E4B756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360672CA-6693-C737-4675-3EBDBE6483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056" y="129209"/>
            <a:ext cx="2896014" cy="469623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703FAB37-FCEF-F8A9-83DB-AA8C03616DC0}"/>
              </a:ext>
            </a:extLst>
          </p:cNvPr>
          <p:cNvSpPr/>
          <p:nvPr/>
        </p:nvSpPr>
        <p:spPr>
          <a:xfrm>
            <a:off x="2849249" y="1171954"/>
            <a:ext cx="3059620" cy="99257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 Querer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DFBFC964-1235-F5E4-E795-4B6BF6A5C1BE}"/>
              </a:ext>
            </a:extLst>
          </p:cNvPr>
          <p:cNvSpPr/>
          <p:nvPr/>
        </p:nvSpPr>
        <p:spPr>
          <a:xfrm>
            <a:off x="1899587" y="3148742"/>
            <a:ext cx="3416641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Diney</a:t>
            </a:r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Marques</a:t>
            </a:r>
          </a:p>
        </p:txBody>
      </p:sp>
    </p:spTree>
    <p:extLst>
      <p:ext uri="{BB962C8B-B14F-4D97-AF65-F5344CB8AC3E}">
        <p14:creationId xmlns:p14="http://schemas.microsoft.com/office/powerpoint/2010/main" val="127861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:cover dir="r"/>
      </p:transition>
    </mc:Choice>
    <mc:Fallback xmlns="">
      <p:transition spd="slow" advTm="7000">
        <p:cover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F8C9964-4642-EE5F-EE7C-AFA6EF6D8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AB88F59-374A-A83F-5204-69F46400D7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006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peelOff"/>
      </p:transition>
    </mc:Choice>
    <mc:Fallback xmlns=""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55887C3-0FB2-835A-54D9-C915E4B756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48CF227-C600-B528-1E91-90B65B6D6249}"/>
              </a:ext>
            </a:extLst>
          </p:cNvPr>
          <p:cNvSpPr txBox="1"/>
          <p:nvPr/>
        </p:nvSpPr>
        <p:spPr>
          <a:xfrm>
            <a:off x="2281826" y="1182756"/>
            <a:ext cx="5171609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Ali do ladinho da cama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onde ainda incendeia a chama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repousa ainda saudades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seu despir ensandecido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corpóreo puro do criador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desnudando a minha dor.</a:t>
            </a:r>
          </a:p>
        </p:txBody>
      </p:sp>
    </p:spTree>
    <p:extLst>
      <p:ext uri="{BB962C8B-B14F-4D97-AF65-F5344CB8AC3E}">
        <p14:creationId xmlns:p14="http://schemas.microsoft.com/office/powerpoint/2010/main" val="3838219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push dir="r"/>
      </p:transition>
    </mc:Choice>
    <mc:Fallback>
      <p:transition spd="slow" advTm="11000">
        <p:push dir="r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F8C9964-4642-EE5F-EE7C-AFA6EF6D8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0D998EE-3ED8-5AC1-9FD5-B6C3F112CE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762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conveyor dir="l"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55887C3-0FB2-835A-54D9-C915E4B756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ADE2741-B9AB-22C2-49E2-50192DDD1128}"/>
              </a:ext>
            </a:extLst>
          </p:cNvPr>
          <p:cNvSpPr txBox="1"/>
          <p:nvPr/>
        </p:nvSpPr>
        <p:spPr>
          <a:xfrm>
            <a:off x="2161294" y="954156"/>
            <a:ext cx="5264326" cy="36471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Espartilhos pelo chão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exalando perfumes da sua tez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nas vontades da minha vez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inebrio ainda terno gozo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sussurros do seu gemer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pairam sobre meu ser.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Vontades ainda do te querer!</a:t>
            </a:r>
          </a:p>
        </p:txBody>
      </p:sp>
    </p:spTree>
    <p:extLst>
      <p:ext uri="{BB962C8B-B14F-4D97-AF65-F5344CB8AC3E}">
        <p14:creationId xmlns:p14="http://schemas.microsoft.com/office/powerpoint/2010/main" val="2386745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push/>
      </p:transition>
    </mc:Choice>
    <mc:Fallback>
      <p:transition spd="slow" advTm="11000">
        <p:push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F8C9964-4642-EE5F-EE7C-AFA6EF6D8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EFAF6F7-4616-82E0-449D-D2A3D49CA8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512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55887C3-0FB2-835A-54D9-C915E4B756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F6D1465-14F3-615D-91C0-963D2E00B6DB}"/>
              </a:ext>
            </a:extLst>
          </p:cNvPr>
          <p:cNvSpPr txBox="1"/>
          <p:nvPr/>
        </p:nvSpPr>
        <p:spPr>
          <a:xfrm>
            <a:off x="2375725" y="1521462"/>
            <a:ext cx="439254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leito ainda a chama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esplendor da aurora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muito embora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ser também a clama.</a:t>
            </a:r>
          </a:p>
        </p:txBody>
      </p:sp>
    </p:spTree>
    <p:extLst>
      <p:ext uri="{BB962C8B-B14F-4D97-AF65-F5344CB8AC3E}">
        <p14:creationId xmlns:p14="http://schemas.microsoft.com/office/powerpoint/2010/main" val="71061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:push dir="d"/>
      </p:transition>
    </mc:Choice>
    <mc:Fallback xmlns="">
      <p:transition spd="slow" advTm="7000">
        <p:push dir="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F8C9964-4642-EE5F-EE7C-AFA6EF6D8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CCEAB76-F535-1928-0696-B2910B2AB8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367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55887C3-0FB2-835A-54D9-C915E4B756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7CF4BA92-F2FD-D7EE-46EF-483CFC795462}"/>
              </a:ext>
            </a:extLst>
          </p:cNvPr>
          <p:cNvSpPr txBox="1"/>
          <p:nvPr/>
        </p:nvSpPr>
        <p:spPr>
          <a:xfrm>
            <a:off x="2243032" y="1383319"/>
            <a:ext cx="5069209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Venha, minha musa bela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nuvens diáfanas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pousas neste ser carente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em um repente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sejas minha eterna Donzela...</a:t>
            </a:r>
          </a:p>
        </p:txBody>
      </p:sp>
    </p:spTree>
    <p:extLst>
      <p:ext uri="{BB962C8B-B14F-4D97-AF65-F5344CB8AC3E}">
        <p14:creationId xmlns:p14="http://schemas.microsoft.com/office/powerpoint/2010/main" val="279932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push dir="u"/>
      </p:transition>
    </mc:Choice>
    <mc:Fallback xmlns="">
      <p:transition spd="slow" advTm="8000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F8C9964-4642-EE5F-EE7C-AFA6EF6D8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82972DF-20B2-61C8-6A02-679CFDE3E6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333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ip dir="r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6DC82E90-8FBD-6F9F-3087-0EDFF61AAE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43F0D1D-D823-3D2B-3E97-816291FB1F49}"/>
              </a:ext>
            </a:extLst>
          </p:cNvPr>
          <p:cNvSpPr txBox="1"/>
          <p:nvPr/>
        </p:nvSpPr>
        <p:spPr>
          <a:xfrm>
            <a:off x="1242392" y="248479"/>
            <a:ext cx="237436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Diney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Marques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25CD7201-0B58-060D-5E57-F9A1E7699BBA}"/>
              </a:ext>
            </a:extLst>
          </p:cNvPr>
          <p:cNvSpPr txBox="1"/>
          <p:nvPr/>
        </p:nvSpPr>
        <p:spPr>
          <a:xfrm>
            <a:off x="5705062" y="357809"/>
            <a:ext cx="21643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2099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omb/>
      </p:transition>
    </mc:Choice>
    <mc:Fallback>
      <p:transition spd="slow" advTm="3000">
        <p:comb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F8C9964-4642-EE5F-EE7C-AFA6EF6D8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A12DBFF-9646-AF7F-8AA8-B7B72252AA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9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window dir="vert"/>
      </p:transition>
    </mc:Choice>
    <mc:Fallback xmlns=""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55887C3-0FB2-835A-54D9-C915E4B756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5DE7409-7018-4F0E-CE06-DE6B4EB2255B}"/>
              </a:ext>
            </a:extLst>
          </p:cNvPr>
          <p:cNvSpPr txBox="1"/>
          <p:nvPr/>
        </p:nvSpPr>
        <p:spPr>
          <a:xfrm>
            <a:off x="2189658" y="1152938"/>
            <a:ext cx="500053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Diney</a:t>
            </a:r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Marques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Alain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Morisod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Clique Aqui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266021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1000">
        <p15:prstTrans prst="airplane"/>
      </p:transition>
    </mc:Choice>
    <mc:Fallback>
      <p:transition spd="slow" advTm="11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118</TotalTime>
  <Words>147</Words>
  <Application>Microsoft Office PowerPoint</Application>
  <PresentationFormat>Apresentação na tela (16:9)</PresentationFormat>
  <Paragraphs>35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2024-01-21T00:43:44Z</dcterms:created>
  <dcterms:modified xsi:type="dcterms:W3CDTF">2024-02-13T19:26:02Z</dcterms:modified>
</cp:coreProperties>
</file>