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4" r:id="rId20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9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8D1-999A-451F-B2FA-0F739EE8A57C}" type="datetimeFigureOut">
              <a:rPr lang="pt-BR" smtClean="0"/>
              <a:t>17/10/2025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D780-EEDA-4500-808A-CD65C3DFC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9934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8D1-999A-451F-B2FA-0F739EE8A57C}" type="datetimeFigureOut">
              <a:rPr lang="pt-BR" smtClean="0"/>
              <a:t>17/10/2025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D780-EEDA-4500-808A-CD65C3DFC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0538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8D1-999A-451F-B2FA-0F739EE8A57C}" type="datetimeFigureOut">
              <a:rPr lang="pt-BR" smtClean="0"/>
              <a:t>17/10/2025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D780-EEDA-4500-808A-CD65C3DFC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7971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8D1-999A-451F-B2FA-0F739EE8A57C}" type="datetimeFigureOut">
              <a:rPr lang="pt-BR" smtClean="0"/>
              <a:t>17/10/2025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D780-EEDA-4500-808A-CD65C3DFC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5214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8D1-999A-451F-B2FA-0F739EE8A57C}" type="datetimeFigureOut">
              <a:rPr lang="pt-BR" smtClean="0"/>
              <a:t>17/10/2025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D780-EEDA-4500-808A-CD65C3DFC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2377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8D1-999A-451F-B2FA-0F739EE8A57C}" type="datetimeFigureOut">
              <a:rPr lang="pt-BR" smtClean="0"/>
              <a:t>17/10/2025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D780-EEDA-4500-808A-CD65C3DFC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2454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8D1-999A-451F-B2FA-0F739EE8A57C}" type="datetimeFigureOut">
              <a:rPr lang="pt-BR" smtClean="0"/>
              <a:t>17/10/2025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D780-EEDA-4500-808A-CD65C3DFC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2078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8D1-999A-451F-B2FA-0F739EE8A57C}" type="datetimeFigureOut">
              <a:rPr lang="pt-BR" smtClean="0"/>
              <a:t>17/10/2025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D780-EEDA-4500-808A-CD65C3DFC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5832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8D1-999A-451F-B2FA-0F739EE8A57C}" type="datetimeFigureOut">
              <a:rPr lang="pt-BR" smtClean="0"/>
              <a:t>17/10/2025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D780-EEDA-4500-808A-CD65C3DFC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6810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8D1-999A-451F-B2FA-0F739EE8A57C}" type="datetimeFigureOut">
              <a:rPr lang="pt-BR" smtClean="0"/>
              <a:t>17/10/2025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D780-EEDA-4500-808A-CD65C3DFC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982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538D1-999A-451F-B2FA-0F739EE8A57C}" type="datetimeFigureOut">
              <a:rPr lang="pt-BR" smtClean="0"/>
              <a:t>17/10/2025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D780-EEDA-4500-808A-CD65C3DFC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7978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538D1-999A-451F-B2FA-0F739EE8A57C}" type="datetimeFigureOut">
              <a:rPr lang="pt-BR" smtClean="0"/>
              <a:t>17/10/2025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AD780-EEDA-4500-808A-CD65C3DFC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9230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0.pn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4.png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18.png"/><Relationship Id="rId4" Type="http://schemas.microsoft.com/office/2007/relationships/hdphoto" Target="../media/hdphoto7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microsoft.com/office/2007/relationships/hdphoto" Target="../media/hdphoto9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microsoft.com/office/2007/relationships/hdphoto" Target="../media/hdphoto1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3.wdp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5.wdp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DC578F98-C839-EAE0-22BC-F04A19C4C0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3-Elvis Presley   The Impossible Dream (1971)">
            <a:hlinkClick r:id="" action="ppaction://media"/>
            <a:extLst>
              <a:ext uri="{FF2B5EF4-FFF2-40B4-BE49-F238E27FC236}">
                <a16:creationId xmlns:a16="http://schemas.microsoft.com/office/drawing/2014/main" id="{F8919205-298F-BFD3-150B-263760855E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0366" y="2665784"/>
            <a:ext cx="609600" cy="6096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955DDD0-17DE-D942-F741-7C36AC693794}"/>
              </a:ext>
            </a:extLst>
          </p:cNvPr>
          <p:cNvSpPr/>
          <p:nvPr/>
        </p:nvSpPr>
        <p:spPr>
          <a:xfrm>
            <a:off x="2289335" y="1117863"/>
            <a:ext cx="57326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Verde Que Te Quero Verde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F65AAED-E135-F173-7A2F-8F6A9163FEE2}"/>
              </a:ext>
            </a:extLst>
          </p:cNvPr>
          <p:cNvSpPr/>
          <p:nvPr/>
        </p:nvSpPr>
        <p:spPr>
          <a:xfrm>
            <a:off x="3558912" y="2571750"/>
            <a:ext cx="31935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5400" b="1" cap="none" spc="0" dirty="0">
                <a:ln w="0"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Gabriola" panose="04040605051002020D02" pitchFamily="82" charset="0"/>
              </a:rPr>
              <a:t>Cléo </a:t>
            </a:r>
            <a:r>
              <a:rPr lang="pt-BR" sz="5400" b="1" cap="none" spc="0" dirty="0" err="1">
                <a:ln w="0"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Gabriola" panose="04040605051002020D02" pitchFamily="82" charset="0"/>
              </a:rPr>
              <a:t>Menegatt</a:t>
            </a:r>
            <a:endParaRPr lang="pt-BR" sz="5400" b="1" cap="none" spc="0" dirty="0">
              <a:ln w="0"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26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9">
                <p:cTn id="1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BA83EF-FADC-374C-616F-A5898C47C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086C82C-A9A6-04ED-C6C1-A751DE6AA1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5021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B90B675-ACEA-4891-BF09-1FAD606E11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787" y="0"/>
            <a:ext cx="535021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05105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peelOff"/>
      </p:transition>
    </mc:Choice>
    <mc:Fallback xmlns=""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BA83EF-FADC-374C-616F-A5898C47C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C9E067E-2EB1-D4C7-F43D-EEB8D7D70E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736" y="0"/>
            <a:ext cx="434826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76F9725-C6E4-1E4F-D074-A85C5B8EA66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75" b="11175"/>
          <a:stretch/>
        </p:blipFill>
        <p:spPr>
          <a:xfrm flipH="1">
            <a:off x="-1" y="0"/>
            <a:ext cx="637161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8977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2000">
        <p:randomBar dir="vert"/>
      </p:transition>
    </mc:Choice>
    <mc:Fallback xmlns="">
      <p:transition spd="slow" advTm="2000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BA83EF-FADC-374C-616F-A5898C47C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C5D2699-E258-1D7D-5450-72418E122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50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reveal/>
      </p:transition>
    </mc:Choice>
    <mc:Fallback xmlns=""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BA83EF-FADC-374C-616F-A5898C47C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0BE3252-A83C-CF86-17F5-C2E56E439E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723" y="0"/>
            <a:ext cx="4669277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EB1866E-D55A-52F3-2362-7F21E8A716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04385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618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wipe dir="d"/>
      </p:transition>
    </mc:Choice>
    <mc:Fallback xmlns="">
      <p:transition spd="slow" advTm="2000">
        <p:wipe dir="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BA83EF-FADC-374C-616F-A5898C47C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27B34CB-23E4-7F3F-2876-E172C49955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2764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22ED083-1445-FCA0-B47A-4B2DDA3CA5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17132" y="0"/>
            <a:ext cx="582686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6979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2000">
        <p:push dir="r"/>
      </p:transition>
    </mc:Choice>
    <mc:Fallback xmlns="">
      <p:transition spd="slow" advTm="2000">
        <p:push dir="r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BA83EF-FADC-374C-616F-A5898C47C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E34CC7C-6BB5-9A86-D2E6-857971C81E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D7701CF-6A4C-2CD6-7624-1672951E3C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5042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19494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2000">
        <p14:shred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BA83EF-FADC-374C-616F-A5898C47C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AF75D33-0DF9-EFD5-5E8F-917156B565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FB9133F-EA48-5712-F930-4056D89008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136" y="0"/>
            <a:ext cx="571986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51652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2000">
        <p15:prstTrans prst="drape"/>
      </p:transition>
    </mc:Choice>
    <mc:Fallback xmlns=""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BA83EF-FADC-374C-616F-A5898C47C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535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1400F74-EB4F-E29F-1E76-F5E83C067E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621" y="0"/>
            <a:ext cx="495137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9FDE01E-6DF4-774D-689D-4FDEFBD55F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577823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3553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switch dir="r"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BA83EF-FADC-374C-616F-A5898C47C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94EC235-8B08-FE84-C1D3-7218672CCB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541" y="0"/>
            <a:ext cx="469846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E586398-5361-82EC-ABFE-028C750362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869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2231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2000">
        <p:randomBar dir="vert"/>
      </p:transition>
    </mc:Choice>
    <mc:Fallback xmlns="">
      <p:transition spd="slow" advTm="2000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BA83EF-FADC-374C-616F-A5898C47C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95C98CB-10F1-33DA-76DC-469AD15C58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4554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0742C11-2201-74BF-95FA-771CB8EA53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080" y="0"/>
            <a:ext cx="596792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9448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000">
        <p:wheel spokes="1"/>
      </p:transition>
    </mc:Choice>
    <mc:Fallback xmlns="">
      <p:transition spd="slow" advTm="2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BA83EF-FADC-374C-616F-A5898C47C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FF3FB01-B8C2-B818-5847-1B4F74C74B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643" y="0"/>
            <a:ext cx="4416357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918E351-DF5F-2CB8-342C-09425DE86F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598251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87861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000">
        <p14:gallery dir="l"/>
      </p:transition>
    </mc:Choice>
    <mc:Fallback xmlns=""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BA83EF-FADC-374C-616F-A5898C47C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BBDF842-F75C-DE46-D7D6-98C547CC35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75115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A11A018-E0C2-44B9-DE61-94A6F3B4D2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596" y="0"/>
            <a:ext cx="559340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5661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prism dir="u" isContent="1"/>
      </p:transition>
    </mc:Choice>
    <mc:Fallback xmlns=""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BA83EF-FADC-374C-616F-A5898C47C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F3B97F1-92CD-3486-7B6B-95A457BF03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0"/>
            <a:ext cx="51435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56D9399-6E13-338F-F577-B301043B7D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70040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5650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2000">
        <p:circle/>
      </p:transition>
    </mc:Choice>
    <mc:Fallback xmlns="">
      <p:transition spd="slow" advTm="2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BA83EF-FADC-374C-616F-A5898C47C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B6BC933-6861-E790-1DB6-44BB608A79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813" y="0"/>
            <a:ext cx="4708187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E340209-9104-4F52-500D-F1DEA4FBD1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96305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62674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2000">
        <p15:prstTrans prst="pageCurlSingle"/>
      </p:transition>
    </mc:Choice>
    <mc:Fallback xmlns=""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BA83EF-FADC-374C-616F-A5898C47C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E454C4A-1866-DB9D-7266-7F60AEACF4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447" y="0"/>
            <a:ext cx="476655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354C6D7-92E1-4D46-49BE-FE6EAC7A55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84632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9959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sh/>
      </p:transition>
    </mc:Choice>
    <mc:Fallback xmlns="">
      <p:transition spd="slow" advTm="2000">
        <p:push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BA83EF-FADC-374C-616F-A5898C47C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69BE2E8-B991-483D-D2F2-0866EF512A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78600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6394EE5-BE0F-57C2-1251-66118003D1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962" y="0"/>
            <a:ext cx="553503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8665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blinds dir="vert"/>
      </p:transition>
    </mc:Choice>
    <mc:Fallback xmlns="">
      <p:transition spd="slow" advTm="3000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3BA83EF-FADC-374C-616F-A5898C47C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58FA7A4-0E67-A5DF-4472-4458E5CF93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53C5071-5243-5CC6-7DA4-7EC140DFB9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17132" y="0"/>
            <a:ext cx="582686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8684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DC578F98-C839-EAE0-22BC-F04A19C4C0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52BBB56-2F31-7DD1-5046-32ABD00A44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425" y="339077"/>
            <a:ext cx="2275447" cy="302426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AB0E364-B647-39AA-8B43-BA464ADD9C5A}"/>
              </a:ext>
            </a:extLst>
          </p:cNvPr>
          <p:cNvSpPr txBox="1"/>
          <p:nvPr/>
        </p:nvSpPr>
        <p:spPr>
          <a:xfrm>
            <a:off x="2460141" y="929432"/>
            <a:ext cx="5120312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4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7726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6000">
        <p:circle/>
      </p:transition>
    </mc:Choice>
    <mc:Fallback xmlns="">
      <p:transition spd="slow" advTm="16000">
        <p:circl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129</TotalTime>
  <Words>47</Words>
  <Application>Microsoft Office PowerPoint</Application>
  <PresentationFormat>Apresentação na tela (16:9)</PresentationFormat>
  <Paragraphs>10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2025-10-04T18:55:50Z</dcterms:created>
  <dcterms:modified xsi:type="dcterms:W3CDTF">2025-10-17T16:45:25Z</dcterms:modified>
</cp:coreProperties>
</file>