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9" r:id="rId5"/>
    <p:sldId id="263" r:id="rId6"/>
    <p:sldId id="260" r:id="rId7"/>
    <p:sldId id="264" r:id="rId8"/>
    <p:sldId id="261" r:id="rId9"/>
    <p:sldId id="267" r:id="rId10"/>
    <p:sldId id="266" r:id="rId11"/>
    <p:sldId id="265" r:id="rId12"/>
    <p:sldId id="258" r:id="rId13"/>
    <p:sldId id="268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1D158-E4D2-4E5A-9A81-D2AECF074FB2}" type="datetimeFigureOut">
              <a:rPr lang="pt-BR" smtClean="0"/>
              <a:t>22/11/2023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AFA2A-F586-4148-9BDA-7829979628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9758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1D158-E4D2-4E5A-9A81-D2AECF074FB2}" type="datetimeFigureOut">
              <a:rPr lang="pt-BR" smtClean="0"/>
              <a:t>22/11/2023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AFA2A-F586-4148-9BDA-7829979628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1868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1D158-E4D2-4E5A-9A81-D2AECF074FB2}" type="datetimeFigureOut">
              <a:rPr lang="pt-BR" smtClean="0"/>
              <a:t>22/11/2023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AFA2A-F586-4148-9BDA-7829979628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1422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1D158-E4D2-4E5A-9A81-D2AECF074FB2}" type="datetimeFigureOut">
              <a:rPr lang="pt-BR" smtClean="0"/>
              <a:t>22/11/2023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AFA2A-F586-4148-9BDA-7829979628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9573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1D158-E4D2-4E5A-9A81-D2AECF074FB2}" type="datetimeFigureOut">
              <a:rPr lang="pt-BR" smtClean="0"/>
              <a:t>22/11/2023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AFA2A-F586-4148-9BDA-7829979628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4585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1D158-E4D2-4E5A-9A81-D2AECF074FB2}" type="datetimeFigureOut">
              <a:rPr lang="pt-BR" smtClean="0"/>
              <a:t>22/11/2023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AFA2A-F586-4148-9BDA-7829979628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7208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1D158-E4D2-4E5A-9A81-D2AECF074FB2}" type="datetimeFigureOut">
              <a:rPr lang="pt-BR" smtClean="0"/>
              <a:t>22/11/2023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AFA2A-F586-4148-9BDA-7829979628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9517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1D158-E4D2-4E5A-9A81-D2AECF074FB2}" type="datetimeFigureOut">
              <a:rPr lang="pt-BR" smtClean="0"/>
              <a:t>22/11/2023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AFA2A-F586-4148-9BDA-7829979628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1489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1D158-E4D2-4E5A-9A81-D2AECF074FB2}" type="datetimeFigureOut">
              <a:rPr lang="pt-BR" smtClean="0"/>
              <a:t>22/11/2023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AFA2A-F586-4148-9BDA-7829979628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6004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1D158-E4D2-4E5A-9A81-D2AECF074FB2}" type="datetimeFigureOut">
              <a:rPr lang="pt-BR" smtClean="0"/>
              <a:t>22/11/2023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AFA2A-F586-4148-9BDA-7829979628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8069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1D158-E4D2-4E5A-9A81-D2AECF074FB2}" type="datetimeFigureOut">
              <a:rPr lang="pt-BR" smtClean="0"/>
              <a:t>22/11/2023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AFA2A-F586-4148-9BDA-7829979628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6961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C80">
            <a:alpha val="4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1D158-E4D2-4E5A-9A81-D2AECF074FB2}" type="datetimeFigureOut">
              <a:rPr lang="pt-BR" smtClean="0"/>
              <a:t>22/11/2023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AFA2A-F586-4148-9BDA-7829979628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2394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8C7893E-9AC7-285B-7A91-383A74A44C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5-RICHARD CLAYDERMAN PUPPY LOVE_t">
            <a:hlinkClick r:id="" action="ppaction://media"/>
            <a:extLst>
              <a:ext uri="{FF2B5EF4-FFF2-40B4-BE49-F238E27FC236}">
                <a16:creationId xmlns:a16="http://schemas.microsoft.com/office/drawing/2014/main" id="{B44EBEA0-7B94-D06A-1D16-EF6417C5E6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01147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90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99C067A1-711F-267A-1481-9D89E3582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7293C5AD-BC80-F498-4956-5CC5DCEB24AC}"/>
              </a:ext>
            </a:extLst>
          </p:cNvPr>
          <p:cNvSpPr/>
          <p:nvPr/>
        </p:nvSpPr>
        <p:spPr>
          <a:xfrm>
            <a:off x="3303068" y="1330980"/>
            <a:ext cx="2696893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dirty="0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Vontade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4730848B-ECEF-AB56-8AFB-83DF31C3E6A5}"/>
              </a:ext>
            </a:extLst>
          </p:cNvPr>
          <p:cNvSpPr/>
          <p:nvPr/>
        </p:nvSpPr>
        <p:spPr>
          <a:xfrm>
            <a:off x="3741346" y="2727609"/>
            <a:ext cx="245644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4050" b="1" dirty="0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50" b="1" dirty="0" err="1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4050" b="1" dirty="0">
              <a:ln>
                <a:solidFill>
                  <a:srgbClr val="FF7C8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51EBC48D-BB92-E9F1-662E-13617CB719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54" y="485335"/>
            <a:ext cx="3429000" cy="4502306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4197757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8C7893E-9AC7-285B-7A91-383A74A44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826CD93-A249-7735-5370-5CA3B7A127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35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99C067A1-711F-267A-1481-9D89E3582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D3613F0-7EE7-441F-7073-DD6F0E3347A7}"/>
              </a:ext>
            </a:extLst>
          </p:cNvPr>
          <p:cNvSpPr txBox="1"/>
          <p:nvPr/>
        </p:nvSpPr>
        <p:spPr>
          <a:xfrm>
            <a:off x="2018742" y="1590261"/>
            <a:ext cx="528542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estou na cafetaria!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Inspiração não se aquieta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esqueci meu caderno de poesia...</a:t>
            </a:r>
          </a:p>
        </p:txBody>
      </p:sp>
    </p:spTree>
    <p:extLst>
      <p:ext uri="{BB962C8B-B14F-4D97-AF65-F5344CB8AC3E}">
        <p14:creationId xmlns:p14="http://schemas.microsoft.com/office/powerpoint/2010/main" val="341923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8C7893E-9AC7-285B-7A91-383A74A44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901B380-9463-6F02-D29C-E2F69522CF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20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99C067A1-711F-267A-1481-9D89E3582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B8447D0-127B-5CF5-9E4D-B49E57D56900}"/>
              </a:ext>
            </a:extLst>
          </p:cNvPr>
          <p:cNvSpPr txBox="1"/>
          <p:nvPr/>
        </p:nvSpPr>
        <p:spPr>
          <a:xfrm>
            <a:off x="1772997" y="1267546"/>
            <a:ext cx="5598007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encontro solução da hora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inusitado momento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me acredito esperta: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Guardanapo de papel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acolhe minha inspiração em versos....</a:t>
            </a:r>
          </a:p>
        </p:txBody>
      </p:sp>
    </p:spTree>
    <p:extLst>
      <p:ext uri="{BB962C8B-B14F-4D97-AF65-F5344CB8AC3E}">
        <p14:creationId xmlns:p14="http://schemas.microsoft.com/office/powerpoint/2010/main" val="115974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8C7893E-9AC7-285B-7A91-383A74A44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8C450A-73BD-F41A-7D18-96E4866DD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49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99C067A1-711F-267A-1481-9D89E3582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526AF02-DB7A-626F-AB53-0090AFC1549F}"/>
              </a:ext>
            </a:extLst>
          </p:cNvPr>
          <p:cNvSpPr txBox="1"/>
          <p:nvPr/>
        </p:nvSpPr>
        <p:spPr>
          <a:xfrm>
            <a:off x="2059934" y="1521462"/>
            <a:ext cx="5024132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 meu querer, minha saudade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solidão, meu momento!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Poesia se condensa em aventura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aquece a inspiração</a:t>
            </a:r>
          </a:p>
        </p:txBody>
      </p:sp>
    </p:spTree>
    <p:extLst>
      <p:ext uri="{BB962C8B-B14F-4D97-AF65-F5344CB8AC3E}">
        <p14:creationId xmlns:p14="http://schemas.microsoft.com/office/powerpoint/2010/main" val="294595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8C7893E-9AC7-285B-7A91-383A74A44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F09DDB9-B344-80AB-AA88-41317B3E25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05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conveyor dir="l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99C067A1-711F-267A-1481-9D89E3582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EFF2BB3-E392-26C1-80B7-5ADED0EB00D9}"/>
              </a:ext>
            </a:extLst>
          </p:cNvPr>
          <p:cNvSpPr txBox="1"/>
          <p:nvPr/>
        </p:nvSpPr>
        <p:spPr>
          <a:xfrm>
            <a:off x="2005681" y="1013631"/>
            <a:ext cx="538903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 pouco a pouco me encontro!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Gente que vem, gente que vai...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Acordam o meu sentimento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trazem um “boa tarde” e um sorriso num calado pensamento...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despertam ternura em mim!</a:t>
            </a:r>
          </a:p>
        </p:txBody>
      </p:sp>
    </p:spTree>
    <p:extLst>
      <p:ext uri="{BB962C8B-B14F-4D97-AF65-F5344CB8AC3E}">
        <p14:creationId xmlns:p14="http://schemas.microsoft.com/office/powerpoint/2010/main" val="3091896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8C7893E-9AC7-285B-7A91-383A74A44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E84986A-F7DB-C6AC-CE6E-AD5FFF767C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66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erris dir="r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5B466FD-20F9-7304-A5BE-6575F1FB0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2C5E588F-349C-70B7-6072-21C07349FF16}"/>
              </a:ext>
            </a:extLst>
          </p:cNvPr>
          <p:cNvSpPr txBox="1"/>
          <p:nvPr/>
        </p:nvSpPr>
        <p:spPr>
          <a:xfrm>
            <a:off x="1252707" y="4454445"/>
            <a:ext cx="214513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Cema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Raizer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A8BBE69D-ED98-2A38-92E8-D3AB971550A6}"/>
              </a:ext>
            </a:extLst>
          </p:cNvPr>
          <p:cNvSpPr txBox="1"/>
          <p:nvPr/>
        </p:nvSpPr>
        <p:spPr>
          <a:xfrm>
            <a:off x="5874594" y="4477527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AAC6EE95-9BB1-C1AF-75A6-B3B63F987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072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8C7893E-9AC7-285B-7A91-383A74A44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80F9EBF-0275-B390-49DF-ACC2096429F8}"/>
              </a:ext>
            </a:extLst>
          </p:cNvPr>
          <p:cNvSpPr txBox="1"/>
          <p:nvPr/>
        </p:nvSpPr>
        <p:spPr>
          <a:xfrm>
            <a:off x="1093738" y="563509"/>
            <a:ext cx="6814687" cy="3987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Clardeyman-Puppy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</a:t>
            </a:r>
          </a:p>
          <a:p>
            <a:pPr algn="ctr"/>
            <a:r>
              <a:rPr lang="pt-BR" sz="27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7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3466222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pull/>
      </p:transition>
    </mc:Choice>
    <mc:Fallback>
      <p:transition spd="slow" advTm="13000">
        <p:pull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103</TotalTime>
  <Words>158</Words>
  <Application>Microsoft Office PowerPoint</Application>
  <PresentationFormat>Apresentação na tela (16:9)</PresentationFormat>
  <Paragraphs>30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2023-11-08T19:43:35Z</dcterms:created>
  <dcterms:modified xsi:type="dcterms:W3CDTF">2023-11-23T00:53:33Z</dcterms:modified>
</cp:coreProperties>
</file>