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77" r:id="rId3"/>
    <p:sldId id="256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58" r:id="rId22"/>
    <p:sldId id="257" r:id="rId2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FC0E1-61FB-4B4B-9259-8F6CC0A55164}" type="datetimeFigureOut">
              <a:rPr lang="pt-BR" smtClean="0"/>
              <a:t>03/03/2018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A25CF-D0B7-414D-A5FB-791E4A69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3648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FC0E1-61FB-4B4B-9259-8F6CC0A55164}" type="datetimeFigureOut">
              <a:rPr lang="pt-BR" smtClean="0"/>
              <a:t>03/03/2018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A25CF-D0B7-414D-A5FB-791E4A69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2249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FC0E1-61FB-4B4B-9259-8F6CC0A55164}" type="datetimeFigureOut">
              <a:rPr lang="pt-BR" smtClean="0"/>
              <a:t>03/03/2018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A25CF-D0B7-414D-A5FB-791E4A69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7520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FC0E1-61FB-4B4B-9259-8F6CC0A55164}" type="datetimeFigureOut">
              <a:rPr lang="pt-BR" smtClean="0"/>
              <a:t>03/03/2018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A25CF-D0B7-414D-A5FB-791E4A69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8901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FC0E1-61FB-4B4B-9259-8F6CC0A55164}" type="datetimeFigureOut">
              <a:rPr lang="pt-BR" smtClean="0"/>
              <a:t>03/03/2018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A25CF-D0B7-414D-A5FB-791E4A69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0615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FC0E1-61FB-4B4B-9259-8F6CC0A55164}" type="datetimeFigureOut">
              <a:rPr lang="pt-BR" smtClean="0"/>
              <a:t>03/03/2018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A25CF-D0B7-414D-A5FB-791E4A69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8504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FC0E1-61FB-4B4B-9259-8F6CC0A55164}" type="datetimeFigureOut">
              <a:rPr lang="pt-BR" smtClean="0"/>
              <a:t>03/03/2018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A25CF-D0B7-414D-A5FB-791E4A69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9669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FC0E1-61FB-4B4B-9259-8F6CC0A55164}" type="datetimeFigureOut">
              <a:rPr lang="pt-BR" smtClean="0"/>
              <a:t>03/03/2018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A25CF-D0B7-414D-A5FB-791E4A69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1465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FC0E1-61FB-4B4B-9259-8F6CC0A55164}" type="datetimeFigureOut">
              <a:rPr lang="pt-BR" smtClean="0"/>
              <a:t>03/03/2018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A25CF-D0B7-414D-A5FB-791E4A69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3797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FC0E1-61FB-4B4B-9259-8F6CC0A55164}" type="datetimeFigureOut">
              <a:rPr lang="pt-BR" smtClean="0"/>
              <a:t>03/03/2018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A25CF-D0B7-414D-A5FB-791E4A69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6481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FC0E1-61FB-4B4B-9259-8F6CC0A55164}" type="datetimeFigureOut">
              <a:rPr lang="pt-BR" smtClean="0"/>
              <a:t>03/03/2018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A25CF-D0B7-414D-A5FB-791E4A69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7979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FC0E1-61FB-4B4B-9259-8F6CC0A55164}" type="datetimeFigureOut">
              <a:rPr lang="pt-BR" smtClean="0"/>
              <a:t>03/03/2018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BA25CF-D0B7-414D-A5FB-791E4A69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5170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nterest.com/cleomenegatt/v&#237;deos" TargetMode="Externa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cmenegatt2016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Matt Simons -  Catch and releas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52272" y="24323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615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 rot="855762">
            <a:off x="2969013" y="1395901"/>
            <a:ext cx="479839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Esperando Por uma Garota Como Você!</a:t>
            </a:r>
            <a:endParaRPr lang="pt-BR" sz="5400" b="1" cap="none" spc="0" dirty="0">
              <a:ln>
                <a:solidFill>
                  <a:schemeClr val="bg2">
                    <a:lumMod val="75000"/>
                  </a:scheme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679185" y="2896088"/>
            <a:ext cx="2912998" cy="56348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5400" b="1" cap="none" spc="0" dirty="0" err="1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5400" b="1" cap="none" spc="0" dirty="0">
              <a:ln>
                <a:solidFill>
                  <a:schemeClr val="bg2">
                    <a:lumMod val="50000"/>
                  </a:scheme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6293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260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:push dir="u"/>
      </p:transition>
    </mc:Choice>
    <mc:Fallback xmlns=""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99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15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14:switch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75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14:reveal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716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14:prism isContent="1" isInverted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236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14:prism dir="d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7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39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14:flip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55" y="0"/>
            <a:ext cx="4992414" cy="5143500"/>
          </a:xfrm>
          <a:prstGeom prst="rect">
            <a:avLst/>
          </a:prstGeom>
          <a:effectLst>
            <a:softEdge rad="977900"/>
          </a:effectLst>
        </p:spPr>
      </p:pic>
    </p:spTree>
    <p:extLst>
      <p:ext uri="{BB962C8B-B14F-4D97-AF65-F5344CB8AC3E}">
        <p14:creationId xmlns:p14="http://schemas.microsoft.com/office/powerpoint/2010/main" val="1048238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80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688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14:ferris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21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74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14:conveyor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6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226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14:reveal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14" y="0"/>
            <a:ext cx="4737370" cy="5143500"/>
          </a:xfrm>
          <a:prstGeom prst="rect">
            <a:avLst/>
          </a:prstGeom>
          <a:effectLst>
            <a:softEdge rad="889000"/>
          </a:effectLst>
        </p:spPr>
      </p:pic>
    </p:spTree>
    <p:extLst>
      <p:ext uri="{BB962C8B-B14F-4D97-AF65-F5344CB8AC3E}">
        <p14:creationId xmlns:p14="http://schemas.microsoft.com/office/powerpoint/2010/main" val="4193913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713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:push dir="u"/>
      </p:transition>
    </mc:Choice>
    <mc:Fallback xmlns=""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26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718840" y="924128"/>
            <a:ext cx="384272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"Ela pega um novo dia no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guarda-roupa e sai para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vida vestida de hoje.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é elegante como as 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pessoas vestidas de 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amanhã mas ama se sentir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confortável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."</a:t>
            </a:r>
            <a:endParaRPr lang="pt-BR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               </a:t>
            </a:r>
            <a:r>
              <a:rPr lang="pt-BR" sz="18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Zack</a:t>
            </a:r>
            <a:r>
              <a:rPr lang="pt-BR" sz="1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18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Magiezi</a:t>
            </a:r>
            <a:endParaRPr lang="pt-BR" sz="1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381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14000">
        <p15:prstTrans prst="fallOve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80531" y="371147"/>
            <a:ext cx="4273093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 Matt </a:t>
            </a:r>
            <a:r>
              <a:rPr lang="pt-BR" sz="20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Simons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-Catch </a:t>
            </a:r>
            <a:r>
              <a:rPr lang="pt-BR" sz="20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and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release</a:t>
            </a:r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www.pinterest.com/</a:t>
            </a:r>
            <a:r>
              <a:rPr lang="pt-BR" sz="20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cleomenegatt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/vídeos</a:t>
            </a:r>
            <a:endParaRPr lang="pt-BR" sz="20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0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👇</a:t>
            </a:r>
          </a:p>
          <a:p>
            <a:pPr algn="ctr"/>
            <a:r>
              <a:rPr lang="pt-BR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 </a:t>
            </a:r>
            <a:r>
              <a:rPr lang="pt-BR" sz="20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r>
              <a:rPr lang="pt-BR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Goelzer</a:t>
            </a:r>
            <a:endParaRPr lang="pt-BR" sz="20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0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0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4"/>
              </a:rPr>
              <a:t>cmenegatt2016@gmail.com</a:t>
            </a:r>
            <a:endParaRPr lang="pt-BR" sz="20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0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10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Esperando por uma Garota como Você-Cléo Menegatt</Template>
  <TotalTime>8</TotalTime>
  <Words>74</Words>
  <Application>Microsoft Office PowerPoint</Application>
  <PresentationFormat>Apresentação na tela (16:9)</PresentationFormat>
  <Paragraphs>22</Paragraphs>
  <Slides>22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2018-03-04T00:15:31Z</dcterms:created>
  <dcterms:modified xsi:type="dcterms:W3CDTF">2018-03-04T00:23:36Z</dcterms:modified>
</cp:coreProperties>
</file>