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5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58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676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673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30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5121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1603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5342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058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417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3979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907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69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3BE67-88B4-4026-B29E-763102181981}" type="datetimeFigureOut">
              <a:rPr lang="pt-BR" smtClean="0"/>
              <a:t>20/05/2021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207A55-E6E9-4919-89CE-A6E2CD9CE7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925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2BE2AB-05A0-42D7-9DE5-B62805BE09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M-IF ENGELBERT HUMPERDINCK">
            <a:hlinkClick r:id="" action="ppaction://media"/>
            <a:extLst>
              <a:ext uri="{FF2B5EF4-FFF2-40B4-BE49-F238E27FC236}">
                <a16:creationId xmlns:a16="http://schemas.microsoft.com/office/drawing/2014/main" id="{3E00EE32-A851-4C89-AA87-5FF11A3117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133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3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6EED136-CB42-46E5-A5C6-14238BD54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78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A3F17DD-CFD7-4D4E-8135-4197AE1701F8}"/>
              </a:ext>
            </a:extLst>
          </p:cNvPr>
          <p:cNvSpPr/>
          <p:nvPr/>
        </p:nvSpPr>
        <p:spPr>
          <a:xfrm>
            <a:off x="2113553" y="569520"/>
            <a:ext cx="19515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Sós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96163D5-9B9D-40D7-BA41-2943B4E5E1A1}"/>
              </a:ext>
            </a:extLst>
          </p:cNvPr>
          <p:cNvSpPr/>
          <p:nvPr/>
        </p:nvSpPr>
        <p:spPr>
          <a:xfrm>
            <a:off x="1232184" y="2571750"/>
            <a:ext cx="4393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Maria </a:t>
            </a:r>
            <a:r>
              <a:rPr lang="pt-BR" sz="5400" b="1" cap="none" spc="0" dirty="0" err="1">
                <a:ln>
                  <a:solidFill>
                    <a:srgbClr val="FFCCC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Tomásia</a:t>
            </a:r>
            <a:endParaRPr lang="pt-BR" sz="5400" b="1" cap="none" spc="0" dirty="0">
              <a:ln>
                <a:solidFill>
                  <a:srgbClr val="FFCCC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71A61F8-43EB-46E1-9A49-7EE55BE2413C}"/>
              </a:ext>
            </a:extLst>
          </p:cNvPr>
          <p:cNvSpPr/>
          <p:nvPr/>
        </p:nvSpPr>
        <p:spPr>
          <a:xfrm>
            <a:off x="5170001" y="4173870"/>
            <a:ext cx="194476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000" b="1" cap="none" spc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RJ, 07/09/13</a:t>
            </a:r>
          </a:p>
        </p:txBody>
      </p:sp>
    </p:spTree>
    <p:extLst>
      <p:ext uri="{BB962C8B-B14F-4D97-AF65-F5344CB8AC3E}">
        <p14:creationId xmlns:p14="http://schemas.microsoft.com/office/powerpoint/2010/main" val="931207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fallOve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18A3F40-4C17-4501-AFEA-271760798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57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6639B9-CBF3-4BE7-BDC3-D93F7E37BA7F}"/>
              </a:ext>
            </a:extLst>
          </p:cNvPr>
          <p:cNvSpPr txBox="1"/>
          <p:nvPr/>
        </p:nvSpPr>
        <p:spPr>
          <a:xfrm rot="537460">
            <a:off x="481626" y="1341783"/>
            <a:ext cx="53367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Lençóis amarfanhados,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cama desarrumada,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roupas pelo chão jogadas,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paixão desenfreada.</a:t>
            </a:r>
          </a:p>
        </p:txBody>
      </p:sp>
    </p:spTree>
    <p:extLst>
      <p:ext uri="{BB962C8B-B14F-4D97-AF65-F5344CB8AC3E}">
        <p14:creationId xmlns:p14="http://schemas.microsoft.com/office/powerpoint/2010/main" val="299549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BF37F5C-1EF0-4E62-9A60-BFA5EA067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dissolve/>
      </p:transition>
    </mc:Choice>
    <mc:Fallback>
      <p:transition spd="slow" advTm="4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1AF6D85-697C-465E-B091-06D2C75DB2FA}"/>
              </a:ext>
            </a:extLst>
          </p:cNvPr>
          <p:cNvSpPr txBox="1"/>
          <p:nvPr/>
        </p:nvSpPr>
        <p:spPr>
          <a:xfrm rot="689703">
            <a:off x="568677" y="1421296"/>
            <a:ext cx="479650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Desejos insatisfeitos,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odor de corpos suados;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os dois já refeitos,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não saciados.</a:t>
            </a:r>
          </a:p>
        </p:txBody>
      </p:sp>
    </p:spTree>
    <p:extLst>
      <p:ext uri="{BB962C8B-B14F-4D97-AF65-F5344CB8AC3E}">
        <p14:creationId xmlns:p14="http://schemas.microsoft.com/office/powerpoint/2010/main" val="1791447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F3E2B9E-0EE0-4310-AA66-302D6EAA2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9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newsflash/>
      </p:transition>
    </mc:Choice>
    <mc:Fallback>
      <p:transition spd="slow" advTm="4000">
        <p:newsflash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D753FE0-E19E-464B-A78F-C481FCFC2556}"/>
              </a:ext>
            </a:extLst>
          </p:cNvPr>
          <p:cNvSpPr txBox="1"/>
          <p:nvPr/>
        </p:nvSpPr>
        <p:spPr>
          <a:xfrm rot="547582">
            <a:off x="525524" y="1421295"/>
            <a:ext cx="485100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Dormir aconchegados,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pensar em nada.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Madrugada, acordados,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teu corpo enlaçada.</a:t>
            </a:r>
          </a:p>
        </p:txBody>
      </p:sp>
    </p:spTree>
    <p:extLst>
      <p:ext uri="{BB962C8B-B14F-4D97-AF65-F5344CB8AC3E}">
        <p14:creationId xmlns:p14="http://schemas.microsoft.com/office/powerpoint/2010/main" val="115911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3E81809-7647-40E7-84CF-DB59CEBB2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9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 dir="lu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B561273-9E5E-4DE7-B4CC-3F728591EBE0}"/>
              </a:ext>
            </a:extLst>
          </p:cNvPr>
          <p:cNvSpPr txBox="1"/>
          <p:nvPr/>
        </p:nvSpPr>
        <p:spPr>
          <a:xfrm rot="665081">
            <a:off x="416740" y="1431234"/>
            <a:ext cx="502573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Beijos  na escuridão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paixão a nos dominar,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completa satisfação,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vemos a manhã chegar.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71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9466FC1-66E7-44D6-85FE-900AAADF1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6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D2F14A4-FC73-468E-840C-153908FF6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3D3F00E-FB23-4D6C-8B6A-E748CB6B4EB2}"/>
              </a:ext>
            </a:extLst>
          </p:cNvPr>
          <p:cNvSpPr txBox="1"/>
          <p:nvPr/>
        </p:nvSpPr>
        <p:spPr>
          <a:xfrm>
            <a:off x="795130" y="4542182"/>
            <a:ext cx="2720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Maria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Tomásia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9CB349C-687E-4EE1-9AEA-D6BE79AC3C20}"/>
              </a:ext>
            </a:extLst>
          </p:cNvPr>
          <p:cNvSpPr txBox="1"/>
          <p:nvPr/>
        </p:nvSpPr>
        <p:spPr>
          <a:xfrm>
            <a:off x="5357191" y="4573776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452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6AC260E-B0B2-4864-A366-BD8C194A5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4B8E3C-FFEC-461D-8785-065EA6A71D8E}"/>
              </a:ext>
            </a:extLst>
          </p:cNvPr>
          <p:cNvSpPr txBox="1"/>
          <p:nvPr/>
        </p:nvSpPr>
        <p:spPr>
          <a:xfrm>
            <a:off x="131010" y="586409"/>
            <a:ext cx="672491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Maria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Tomásia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IF-Engelbert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Humperdinck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90783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131</Words>
  <Application>Microsoft Office PowerPoint</Application>
  <PresentationFormat>Apresentação na tela (16:9)</PresentationFormat>
  <Paragraphs>34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10</cp:revision>
  <dcterms:created xsi:type="dcterms:W3CDTF">2021-04-28T01:55:03Z</dcterms:created>
  <dcterms:modified xsi:type="dcterms:W3CDTF">2021-05-21T00:02:10Z</dcterms:modified>
</cp:coreProperties>
</file>