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9" r:id="rId4"/>
    <p:sldId id="258" r:id="rId5"/>
    <p:sldId id="269" r:id="rId6"/>
    <p:sldId id="262" r:id="rId7"/>
    <p:sldId id="271" r:id="rId8"/>
    <p:sldId id="263" r:id="rId9"/>
    <p:sldId id="270" r:id="rId10"/>
    <p:sldId id="264" r:id="rId11"/>
    <p:sldId id="274" r:id="rId12"/>
    <p:sldId id="265" r:id="rId13"/>
    <p:sldId id="273" r:id="rId14"/>
    <p:sldId id="266" r:id="rId15"/>
    <p:sldId id="272" r:id="rId16"/>
    <p:sldId id="261" r:id="rId17"/>
    <p:sldId id="275" r:id="rId18"/>
    <p:sldId id="268" r:id="rId19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6D2A6-1989-48FD-86C1-B294BBC73497}" type="datetimeFigureOut">
              <a:rPr lang="pt-BR" smtClean="0"/>
              <a:t>04/06/2018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0216B-8DD4-496F-9975-764814E0D2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8507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6D2A6-1989-48FD-86C1-B294BBC73497}" type="datetimeFigureOut">
              <a:rPr lang="pt-BR" smtClean="0"/>
              <a:t>04/06/2018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0216B-8DD4-496F-9975-764814E0D2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6518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6D2A6-1989-48FD-86C1-B294BBC73497}" type="datetimeFigureOut">
              <a:rPr lang="pt-BR" smtClean="0"/>
              <a:t>04/06/2018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0216B-8DD4-496F-9975-764814E0D2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6846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6D2A6-1989-48FD-86C1-B294BBC73497}" type="datetimeFigureOut">
              <a:rPr lang="pt-BR" smtClean="0"/>
              <a:t>04/06/2018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0216B-8DD4-496F-9975-764814E0D2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8061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6D2A6-1989-48FD-86C1-B294BBC73497}" type="datetimeFigureOut">
              <a:rPr lang="pt-BR" smtClean="0"/>
              <a:t>04/06/2018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0216B-8DD4-496F-9975-764814E0D2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7515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6D2A6-1989-48FD-86C1-B294BBC73497}" type="datetimeFigureOut">
              <a:rPr lang="pt-BR" smtClean="0"/>
              <a:t>04/06/2018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0216B-8DD4-496F-9975-764814E0D2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6820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6D2A6-1989-48FD-86C1-B294BBC73497}" type="datetimeFigureOut">
              <a:rPr lang="pt-BR" smtClean="0"/>
              <a:t>04/06/2018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0216B-8DD4-496F-9975-764814E0D2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657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6D2A6-1989-48FD-86C1-B294BBC73497}" type="datetimeFigureOut">
              <a:rPr lang="pt-BR" smtClean="0"/>
              <a:t>04/06/2018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0216B-8DD4-496F-9975-764814E0D2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0183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6D2A6-1989-48FD-86C1-B294BBC73497}" type="datetimeFigureOut">
              <a:rPr lang="pt-BR" smtClean="0"/>
              <a:t>04/06/2018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0216B-8DD4-496F-9975-764814E0D2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7904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6D2A6-1989-48FD-86C1-B294BBC73497}" type="datetimeFigureOut">
              <a:rPr lang="pt-BR" smtClean="0"/>
              <a:t>04/06/2018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0216B-8DD4-496F-9975-764814E0D2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7545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6D2A6-1989-48FD-86C1-B294BBC73497}" type="datetimeFigureOut">
              <a:rPr lang="pt-BR" smtClean="0"/>
              <a:t>04/06/2018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0216B-8DD4-496F-9975-764814E0D2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7311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6D2A6-1989-48FD-86C1-B294BBC73497}" type="datetimeFigureOut">
              <a:rPr lang="pt-BR" smtClean="0"/>
              <a:t>04/06/2018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50216B-8DD4-496F-9975-764814E0D2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7227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RACHMANINOFF RHAPSODY tema do filme Somewhere in the Time Em algum lugar do pass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712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86" y="0"/>
            <a:ext cx="8797159" cy="5143500"/>
          </a:xfrm>
          <a:prstGeom prst="rect">
            <a:avLst/>
          </a:prstGeom>
          <a:effectLst>
            <a:softEdge rad="546100"/>
          </a:effectLst>
        </p:spPr>
      </p:pic>
    </p:spTree>
    <p:extLst>
      <p:ext uri="{BB962C8B-B14F-4D97-AF65-F5344CB8AC3E}">
        <p14:creationId xmlns:p14="http://schemas.microsoft.com/office/powerpoint/2010/main" val="3973835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curtains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285344" y="1048541"/>
            <a:ext cx="539615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Está Tudo Em Mim</a:t>
            </a:r>
            <a:endParaRPr lang="pt-BR" sz="5400" b="1" cap="none" spc="0" dirty="0">
              <a:ln w="0">
                <a:solidFill>
                  <a:schemeClr val="bg1">
                    <a:lumMod val="50000"/>
                  </a:schemeClr>
                </a:solidFill>
              </a:ln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382200" y="3020412"/>
            <a:ext cx="3299301" cy="66858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U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Nina Maria</a:t>
            </a:r>
            <a:endParaRPr lang="pt-BR" sz="5400" b="1" cap="none" spc="0" dirty="0">
              <a:ln w="0">
                <a:solidFill>
                  <a:schemeClr val="bg1">
                    <a:lumMod val="50000"/>
                  </a:schemeClr>
                </a:solidFill>
              </a:ln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5797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14:prism isContent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22" y="-340468"/>
            <a:ext cx="4085823" cy="5143500"/>
          </a:xfrm>
          <a:prstGeom prst="rect">
            <a:avLst/>
          </a:prstGeom>
          <a:effectLst>
            <a:softEdge rad="787400"/>
          </a:effectLst>
        </p:spPr>
      </p:pic>
      <p:sp>
        <p:nvSpPr>
          <p:cNvPr id="4" name="CaixaDeTexto 3"/>
          <p:cNvSpPr txBox="1"/>
          <p:nvPr/>
        </p:nvSpPr>
        <p:spPr>
          <a:xfrm>
            <a:off x="4553477" y="1261786"/>
            <a:ext cx="430759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amanheceres, meus anoiteceres...</a:t>
            </a:r>
          </a:p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crepúsculos feitos de magia...</a:t>
            </a:r>
          </a:p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sonhos contigo sonhados...</a:t>
            </a:r>
          </a:p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Desejos de lábios beijados,</a:t>
            </a:r>
          </a:p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corpos unidos na mesma alquimia...</a:t>
            </a:r>
          </a:p>
        </p:txBody>
      </p:sp>
    </p:spTree>
    <p:extLst>
      <p:ext uri="{BB962C8B-B14F-4D97-AF65-F5344CB8AC3E}">
        <p14:creationId xmlns:p14="http://schemas.microsoft.com/office/powerpoint/2010/main" val="195962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:pull/>
      </p:transition>
    </mc:Choice>
    <mc:Fallback xmlns="">
      <p:transition spd="slow" advTm="1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98" y="0"/>
            <a:ext cx="8397764" cy="5143500"/>
          </a:xfrm>
          <a:prstGeom prst="rect">
            <a:avLst/>
          </a:prstGeom>
          <a:effectLst>
            <a:softEdge rad="457200"/>
          </a:effectLst>
        </p:spPr>
      </p:pic>
    </p:spTree>
    <p:extLst>
      <p:ext uri="{BB962C8B-B14F-4D97-AF65-F5344CB8AC3E}">
        <p14:creationId xmlns:p14="http://schemas.microsoft.com/office/powerpoint/2010/main" val="2018520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pageCurlDoubl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22" y="-340468"/>
            <a:ext cx="4085823" cy="5143500"/>
          </a:xfrm>
          <a:prstGeom prst="rect">
            <a:avLst/>
          </a:prstGeom>
          <a:effectLst>
            <a:softEdge rad="787400"/>
          </a:effectLst>
        </p:spPr>
      </p:pic>
      <p:sp>
        <p:nvSpPr>
          <p:cNvPr id="4" name="CaixaDeTexto 3"/>
          <p:cNvSpPr txBox="1"/>
          <p:nvPr/>
        </p:nvSpPr>
        <p:spPr>
          <a:xfrm>
            <a:off x="4720991" y="1014058"/>
            <a:ext cx="397256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Silêncio pulsante no rasgo da alma,</a:t>
            </a:r>
          </a:p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mostrando o vazio que </a:t>
            </a:r>
            <a:endParaRPr lang="pt-BR" sz="2400" b="1" dirty="0" smtClean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causa </a:t>
            </a:r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saudade,</a:t>
            </a:r>
          </a:p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viva cicatriz que parece eterna,</a:t>
            </a:r>
          </a:p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mesmo os cristais dos </a:t>
            </a:r>
            <a:endParaRPr lang="pt-BR" sz="2400" b="1" dirty="0" smtClean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</a:t>
            </a:r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olhos, externam</a:t>
            </a:r>
          </a:p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dor tão cruel, desta realidade...</a:t>
            </a:r>
          </a:p>
        </p:txBody>
      </p:sp>
    </p:spTree>
    <p:extLst>
      <p:ext uri="{BB962C8B-B14F-4D97-AF65-F5344CB8AC3E}">
        <p14:creationId xmlns:p14="http://schemas.microsoft.com/office/powerpoint/2010/main" val="1689121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45" y="0"/>
            <a:ext cx="8282151" cy="5143500"/>
          </a:xfrm>
          <a:prstGeom prst="rect">
            <a:avLst/>
          </a:prstGeom>
          <a:effectLst>
            <a:softEdge rad="482600"/>
          </a:effectLst>
        </p:spPr>
      </p:pic>
    </p:spTree>
    <p:extLst>
      <p:ext uri="{BB962C8B-B14F-4D97-AF65-F5344CB8AC3E}">
        <p14:creationId xmlns:p14="http://schemas.microsoft.com/office/powerpoint/2010/main" val="1306711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pageCurlDoubl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22" y="-340468"/>
            <a:ext cx="4085823" cy="5143500"/>
          </a:xfrm>
          <a:prstGeom prst="rect">
            <a:avLst/>
          </a:prstGeom>
          <a:effectLst>
            <a:softEdge rad="787400"/>
          </a:effectLst>
        </p:spPr>
      </p:pic>
      <p:sp>
        <p:nvSpPr>
          <p:cNvPr id="4" name="CaixaDeTexto 3"/>
          <p:cNvSpPr txBox="1"/>
          <p:nvPr/>
        </p:nvSpPr>
        <p:spPr>
          <a:xfrm>
            <a:off x="4572000" y="1051035"/>
            <a:ext cx="425148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ventos levaram amor tão intenso,</a:t>
            </a:r>
          </a:p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deixando em meu peito, </a:t>
            </a:r>
            <a:endParaRPr lang="pt-BR" sz="2400" b="1" dirty="0" smtClean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</a:t>
            </a:r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chaga, aberta?</a:t>
            </a:r>
          </a:p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mente, lembranças em turbilhão,</a:t>
            </a:r>
          </a:p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cravado estilete, no meu coração...</a:t>
            </a:r>
          </a:p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nó que o destino, </a:t>
            </a:r>
            <a:endParaRPr lang="pt-BR" sz="2400" b="1" dirty="0" smtClean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</a:t>
            </a:r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mais, aperta...</a:t>
            </a:r>
          </a:p>
        </p:txBody>
      </p:sp>
    </p:spTree>
    <p:extLst>
      <p:ext uri="{BB962C8B-B14F-4D97-AF65-F5344CB8AC3E}">
        <p14:creationId xmlns:p14="http://schemas.microsoft.com/office/powerpoint/2010/main" val="218038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switch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393" y="0"/>
            <a:ext cx="8355724" cy="5143500"/>
          </a:xfrm>
          <a:prstGeom prst="rect">
            <a:avLst/>
          </a:prstGeom>
          <a:effectLst>
            <a:softEdge rad="520700"/>
          </a:effectLst>
        </p:spPr>
      </p:pic>
    </p:spTree>
    <p:extLst>
      <p:ext uri="{BB962C8B-B14F-4D97-AF65-F5344CB8AC3E}">
        <p14:creationId xmlns:p14="http://schemas.microsoft.com/office/powerpoint/2010/main" val="1491227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pageCurlDoubl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22" y="-340468"/>
            <a:ext cx="4085823" cy="5143500"/>
          </a:xfrm>
          <a:prstGeom prst="rect">
            <a:avLst/>
          </a:prstGeom>
          <a:effectLst>
            <a:softEdge rad="787400"/>
          </a:effectLst>
        </p:spPr>
      </p:pic>
      <p:sp>
        <p:nvSpPr>
          <p:cNvPr id="4" name="CaixaDeTexto 3"/>
          <p:cNvSpPr txBox="1"/>
          <p:nvPr/>
        </p:nvSpPr>
        <p:spPr>
          <a:xfrm>
            <a:off x="4756257" y="1103586"/>
            <a:ext cx="390203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Vinho escarlate que me embriaga,</a:t>
            </a:r>
          </a:p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aroma de rosas que me inebriam,</a:t>
            </a:r>
          </a:p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ondas do mar que me entontecem...</a:t>
            </a:r>
          </a:p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Oh, Deus, essas coisas, </a:t>
            </a:r>
            <a:endParaRPr lang="pt-BR" sz="2400" b="1" dirty="0" smtClean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quase </a:t>
            </a:r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enlouquecem!</a:t>
            </a:r>
          </a:p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parte de tudo, </a:t>
            </a:r>
            <a:endParaRPr lang="pt-BR" sz="2400" b="1" dirty="0" smtClean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ontem vivíamos...</a:t>
            </a:r>
          </a:p>
        </p:txBody>
      </p:sp>
    </p:spTree>
    <p:extLst>
      <p:ext uri="{BB962C8B-B14F-4D97-AF65-F5344CB8AC3E}">
        <p14:creationId xmlns:p14="http://schemas.microsoft.com/office/powerpoint/2010/main" val="135284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97" y="0"/>
            <a:ext cx="8713075" cy="51435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3574404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pageCurlDoubl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22" y="-340468"/>
            <a:ext cx="4085823" cy="5143500"/>
          </a:xfrm>
          <a:prstGeom prst="rect">
            <a:avLst/>
          </a:prstGeom>
          <a:effectLst>
            <a:softEdge rad="787400"/>
          </a:effectLst>
        </p:spPr>
      </p:pic>
      <p:sp>
        <p:nvSpPr>
          <p:cNvPr id="4" name="CaixaDeTexto 3"/>
          <p:cNvSpPr txBox="1"/>
          <p:nvPr/>
        </p:nvSpPr>
        <p:spPr>
          <a:xfrm>
            <a:off x="4455267" y="892454"/>
            <a:ext cx="433003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Dormir e, por Deus, </a:t>
            </a:r>
            <a:endParaRPr lang="pt-BR" sz="2400" b="1" dirty="0" smtClean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nunca </a:t>
            </a:r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acordar...</a:t>
            </a:r>
          </a:p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ti ao meu </a:t>
            </a:r>
            <a:r>
              <a:rPr lang="pt-BR" sz="2400" b="1" dirty="0" err="1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lado,viver</a:t>
            </a:r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impossível!</a:t>
            </a:r>
          </a:p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cheiro, teu gosto... </a:t>
            </a:r>
            <a:endParaRPr lang="pt-BR" sz="2400" b="1" dirty="0" smtClean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Está </a:t>
            </a:r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tudo, em mim!</a:t>
            </a:r>
          </a:p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amor tão grande, acabar assim...</a:t>
            </a:r>
          </a:p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admitir que isto seja plausível??</a:t>
            </a:r>
          </a:p>
        </p:txBody>
      </p:sp>
    </p:spTree>
    <p:extLst>
      <p:ext uri="{BB962C8B-B14F-4D97-AF65-F5344CB8AC3E}">
        <p14:creationId xmlns:p14="http://schemas.microsoft.com/office/powerpoint/2010/main" val="2885414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r"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728" y="0"/>
            <a:ext cx="5341272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318235" cy="5143500"/>
          </a:xfrm>
          <a:prstGeom prst="rect">
            <a:avLst/>
          </a:prstGeom>
          <a:effectLst>
            <a:softEdge rad="965200"/>
          </a:effectLst>
        </p:spPr>
      </p:pic>
    </p:spTree>
    <p:extLst>
      <p:ext uri="{BB962C8B-B14F-4D97-AF65-F5344CB8AC3E}">
        <p14:creationId xmlns:p14="http://schemas.microsoft.com/office/powerpoint/2010/main" val="687535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pageCurlDoubl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22" y="-340468"/>
            <a:ext cx="4085823" cy="5143500"/>
          </a:xfrm>
          <a:prstGeom prst="rect">
            <a:avLst/>
          </a:prstGeom>
          <a:effectLst>
            <a:softEdge rad="787400"/>
          </a:effectLst>
        </p:spPr>
      </p:pic>
      <p:sp>
        <p:nvSpPr>
          <p:cNvPr id="4" name="CaixaDeTexto 3"/>
          <p:cNvSpPr txBox="1"/>
          <p:nvPr/>
        </p:nvSpPr>
        <p:spPr>
          <a:xfrm>
            <a:off x="4572000" y="1106798"/>
            <a:ext cx="424026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 vento sopre e leve, </a:t>
            </a:r>
            <a:r>
              <a:rPr lang="pt-BR" sz="2400" b="1" dirty="0" err="1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prá</a:t>
            </a:r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longe,</a:t>
            </a:r>
          </a:p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saudade que fere, que tanto castiga!</a:t>
            </a:r>
          </a:p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quero dormir, da dor, esquecer...</a:t>
            </a:r>
          </a:p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Encontrar nos sonhos, </a:t>
            </a:r>
            <a:endParaRPr lang="pt-BR" sz="2400" b="1" dirty="0" smtClean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talvez</a:t>
            </a:r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o prazer</a:t>
            </a:r>
          </a:p>
          <a:p>
            <a:pPr algn="ctr"/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boca que é a fonte, </a:t>
            </a:r>
            <a:endParaRPr lang="pt-BR" sz="2400" b="1" dirty="0" smtClean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24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sede mitiga...</a:t>
            </a:r>
          </a:p>
        </p:txBody>
      </p:sp>
    </p:spTree>
    <p:extLst>
      <p:ext uri="{BB962C8B-B14F-4D97-AF65-F5344CB8AC3E}">
        <p14:creationId xmlns:p14="http://schemas.microsoft.com/office/powerpoint/2010/main" val="392282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1" y="71437"/>
            <a:ext cx="8492357" cy="5000625"/>
          </a:xfrm>
          <a:prstGeom prst="rect">
            <a:avLst/>
          </a:prstGeom>
          <a:effectLst>
            <a:softEdge rad="749300"/>
          </a:effectLst>
        </p:spPr>
      </p:pic>
    </p:spTree>
    <p:extLst>
      <p:ext uri="{BB962C8B-B14F-4D97-AF65-F5344CB8AC3E}">
        <p14:creationId xmlns:p14="http://schemas.microsoft.com/office/powerpoint/2010/main" val="30573446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pageCurlDoubl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697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579" y="0"/>
            <a:ext cx="8156027" cy="5143500"/>
          </a:xfrm>
          <a:prstGeom prst="rect">
            <a:avLst/>
          </a:prstGeom>
          <a:effectLst>
            <a:softEdge rad="889000"/>
          </a:effectLst>
        </p:spPr>
      </p:pic>
    </p:spTree>
    <p:extLst>
      <p:ext uri="{BB962C8B-B14F-4D97-AF65-F5344CB8AC3E}">
        <p14:creationId xmlns:p14="http://schemas.microsoft.com/office/powerpoint/2010/main" val="287041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wipe/>
      </p:transition>
    </mc:Choice>
    <mc:Fallback xmlns="">
      <p:transition spd="slow" advTm="3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52081" y="671208"/>
            <a:ext cx="5477782" cy="4278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Nina Maria</a:t>
            </a:r>
          </a:p>
          <a:p>
            <a:pPr algn="ctr"/>
            <a:r>
              <a:rPr lang="pt-BR" sz="20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Tema do filme Em Algum Lugar do Passado</a:t>
            </a:r>
          </a:p>
          <a:p>
            <a:pPr algn="ctr"/>
            <a:endParaRPr lang="pt-BR" sz="20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 smtClean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29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pull dir="u"/>
      </p:transition>
    </mc:Choice>
    <mc:Fallback xmlns="">
      <p:transition spd="slow" advTm="10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218</TotalTime>
  <Words>287</Words>
  <Application>Microsoft Office PowerPoint</Application>
  <PresentationFormat>Apresentação na tela (16:9)</PresentationFormat>
  <Paragraphs>54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10</cp:revision>
  <dcterms:created xsi:type="dcterms:W3CDTF">2018-03-16T14:10:21Z</dcterms:created>
  <dcterms:modified xsi:type="dcterms:W3CDTF">2018-06-04T21:16:07Z</dcterms:modified>
</cp:coreProperties>
</file>