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59" r:id="rId5"/>
    <p:sldId id="260" r:id="rId6"/>
    <p:sldId id="261" r:id="rId7"/>
    <p:sldId id="263" r:id="rId8"/>
    <p:sldId id="264" r:id="rId9"/>
    <p:sldId id="266" r:id="rId10"/>
    <p:sldId id="267" r:id="rId11"/>
    <p:sldId id="262" r:id="rId12"/>
    <p:sldId id="258" r:id="rId13"/>
    <p:sldId id="268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C82AB-7370-4920-AC3D-6D7648F7BF05}" type="datetimeFigureOut">
              <a:rPr lang="pt-BR" smtClean="0"/>
              <a:t>18/04/2020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E60-9115-47FC-9128-7FE55767F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2505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C82AB-7370-4920-AC3D-6D7648F7BF05}" type="datetimeFigureOut">
              <a:rPr lang="pt-BR" smtClean="0"/>
              <a:t>18/04/2020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E60-9115-47FC-9128-7FE55767F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9775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C82AB-7370-4920-AC3D-6D7648F7BF05}" type="datetimeFigureOut">
              <a:rPr lang="pt-BR" smtClean="0"/>
              <a:t>18/04/2020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E60-9115-47FC-9128-7FE55767F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4776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C82AB-7370-4920-AC3D-6D7648F7BF05}" type="datetimeFigureOut">
              <a:rPr lang="pt-BR" smtClean="0"/>
              <a:t>18/04/2020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E60-9115-47FC-9128-7FE55767F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8215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C82AB-7370-4920-AC3D-6D7648F7BF05}" type="datetimeFigureOut">
              <a:rPr lang="pt-BR" smtClean="0"/>
              <a:t>18/04/2020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E60-9115-47FC-9128-7FE55767F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4655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C82AB-7370-4920-AC3D-6D7648F7BF05}" type="datetimeFigureOut">
              <a:rPr lang="pt-BR" smtClean="0"/>
              <a:t>18/04/2020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E60-9115-47FC-9128-7FE55767F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6119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C82AB-7370-4920-AC3D-6D7648F7BF05}" type="datetimeFigureOut">
              <a:rPr lang="pt-BR" smtClean="0"/>
              <a:t>18/04/2020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E60-9115-47FC-9128-7FE55767F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4905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C82AB-7370-4920-AC3D-6D7648F7BF05}" type="datetimeFigureOut">
              <a:rPr lang="pt-BR" smtClean="0"/>
              <a:t>18/04/2020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E60-9115-47FC-9128-7FE55767F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8450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C82AB-7370-4920-AC3D-6D7648F7BF05}" type="datetimeFigureOut">
              <a:rPr lang="pt-BR" smtClean="0"/>
              <a:t>18/04/2020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E60-9115-47FC-9128-7FE55767F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2150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C82AB-7370-4920-AC3D-6D7648F7BF05}" type="datetimeFigureOut">
              <a:rPr lang="pt-BR" smtClean="0"/>
              <a:t>18/04/2020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E60-9115-47FC-9128-7FE55767F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6129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C82AB-7370-4920-AC3D-6D7648F7BF05}" type="datetimeFigureOut">
              <a:rPr lang="pt-BR" smtClean="0"/>
              <a:t>18/04/2020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E60-9115-47FC-9128-7FE55767F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6522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C82AB-7370-4920-AC3D-6D7648F7BF05}" type="datetimeFigureOut">
              <a:rPr lang="pt-BR" smtClean="0"/>
              <a:t>18/04/2020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67E60-9115-47FC-9128-7FE55767FF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0977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jorgehumbertopoesia.blogspot.com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cmenegatt2016@gmail.com" TargetMode="Externa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6 CM-Story of My Life (One Direction   PianoCello Cover)   The Piano Guy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56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262759"/>
            <a:ext cx="8755117" cy="4656082"/>
          </a:xfrm>
          <a:prstGeom prst="rect">
            <a:avLst/>
          </a:prstGeom>
          <a:effectLst>
            <a:softEdge rad="11049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228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784712" y="1648420"/>
            <a:ext cx="536057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Almas Desavindas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067481" y="3121761"/>
            <a:ext cx="47950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791674" y="4327173"/>
            <a:ext cx="3375661" cy="3441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rgbClr val="FFCCFF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Santa-Iria-de </a:t>
            </a:r>
            <a:r>
              <a:rPr lang="pt-BR" sz="5400" b="1" dirty="0" smtClean="0">
                <a:ln>
                  <a:solidFill>
                    <a:srgbClr val="FFCCFF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Azóia-02/01/2011</a:t>
            </a:r>
            <a:endParaRPr lang="pt-BR" sz="5400" b="1" dirty="0">
              <a:ln>
                <a:solidFill>
                  <a:srgbClr val="FFCCFF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403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prism isContent="1" isInverted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01282" y="1070043"/>
            <a:ext cx="4541436" cy="32547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Tenho tantas almas,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que, no descrer,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são montanhas a aparecer,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vãs e inúteis – sensações,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a Razão desconhece,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no mar permanece.</a:t>
            </a:r>
          </a:p>
        </p:txBody>
      </p:sp>
    </p:spTree>
    <p:extLst>
      <p:ext uri="{BB962C8B-B14F-4D97-AF65-F5344CB8AC3E}">
        <p14:creationId xmlns:p14="http://schemas.microsoft.com/office/powerpoint/2010/main" val="179968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wipe/>
      </p:transition>
    </mc:Choice>
    <mc:Fallback xmlns="">
      <p:transition spd="slow" advTm="11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77" y="505838"/>
            <a:ext cx="8122595" cy="412452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02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03139" y="1303506"/>
            <a:ext cx="517378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err="1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Bóiam</a:t>
            </a:r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águas calmas,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fúteis pensamentos…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perdidos remos e alentos,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vagando águas, outros olhos –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nos meus, não têm porquê,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um haver, de nem sei quê.</a:t>
            </a:r>
          </a:p>
        </p:txBody>
      </p:sp>
    </p:spTree>
    <p:extLst>
      <p:ext uri="{BB962C8B-B14F-4D97-AF65-F5344CB8AC3E}">
        <p14:creationId xmlns:p14="http://schemas.microsoft.com/office/powerpoint/2010/main" val="307773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wipe/>
      </p:transition>
    </mc:Choice>
    <mc:Fallback>
      <p:transition spd="slow" advTm="1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3" y="515566"/>
            <a:ext cx="8239328" cy="44649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37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59604" y="1118681"/>
            <a:ext cx="602479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da montanha, a descer,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 um nevoeiro se vê,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nado ou posto, como nem quê –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estas almas, que me assaltam,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redemoinho, de momentos,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cobrindo-os, de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ventos.</a:t>
            </a:r>
          </a:p>
        </p:txBody>
      </p:sp>
    </p:spTree>
    <p:extLst>
      <p:ext uri="{BB962C8B-B14F-4D97-AF65-F5344CB8AC3E}">
        <p14:creationId xmlns:p14="http://schemas.microsoft.com/office/powerpoint/2010/main" val="35276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wipe/>
      </p:transition>
    </mc:Choice>
    <mc:Fallback>
      <p:transition spd="slow" advTm="1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85" y="379378"/>
            <a:ext cx="8579796" cy="4542817"/>
          </a:xfrm>
          <a:prstGeom prst="rect">
            <a:avLst/>
          </a:prstGeom>
          <a:effectLst>
            <a:softEdge rad="9271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499" y="1143000"/>
            <a:ext cx="5068435" cy="2621604"/>
          </a:xfrm>
          <a:prstGeom prst="rect">
            <a:avLst/>
          </a:prstGeom>
          <a:effectLst>
            <a:softEdge rad="10287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15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5000">
        <p14:prism isContent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29664" y="1306749"/>
            <a:ext cx="488467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Minhas almas desavindas,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são como esses ventos,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insistem nos pensamentos,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de haver, já o eram –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assim um arado, na pedra,</a:t>
            </a:r>
          </a:p>
          <a:p>
            <a:pPr algn="ctr"/>
            <a:r>
              <a:rPr lang="pt-BR" sz="32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alma alguma, medra…</a:t>
            </a:r>
          </a:p>
        </p:txBody>
      </p:sp>
    </p:spTree>
    <p:extLst>
      <p:ext uri="{BB962C8B-B14F-4D97-AF65-F5344CB8AC3E}">
        <p14:creationId xmlns:p14="http://schemas.microsoft.com/office/powerpoint/2010/main" val="6844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wipe/>
      </p:transition>
    </mc:Choice>
    <mc:Fallback>
      <p:transition spd="slow" advTm="1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67" y="204281"/>
            <a:ext cx="8589523" cy="4805463"/>
          </a:xfrm>
          <a:prstGeom prst="rect">
            <a:avLst/>
          </a:prstGeom>
          <a:effectLst>
            <a:softEdge rad="9017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35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27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99321" y="1225685"/>
            <a:ext cx="7239161" cy="53091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2">
                    <a:lumMod val="90000"/>
                  </a:schemeClr>
                </a:solidFill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dirty="0" smtClean="0">
                <a:solidFill>
                  <a:schemeClr val="bg2">
                    <a:lumMod val="90000"/>
                  </a:schemeClr>
                </a:solidFill>
                <a:latin typeface="Script MT Bold" panose="03040602040607080904" pitchFamily="66" charset="0"/>
              </a:rPr>
              <a:t>Texto: Jorge Humberto</a:t>
            </a:r>
          </a:p>
          <a:p>
            <a:pPr algn="ctr"/>
            <a:r>
              <a:rPr lang="pt-BR" sz="2400" dirty="0" smtClean="0">
                <a:solidFill>
                  <a:schemeClr val="bg2">
                    <a:lumMod val="90000"/>
                  </a:schemeClr>
                </a:solidFill>
                <a:latin typeface="Script MT Bold" panose="03040602040607080904" pitchFamily="66" charset="0"/>
              </a:rPr>
              <a:t>Blog </a:t>
            </a:r>
            <a:r>
              <a:rPr lang="pt-BR" sz="2400" dirty="0">
                <a:solidFill>
                  <a:schemeClr val="bg2">
                    <a:lumMod val="90000"/>
                  </a:schemeClr>
                </a:solidFill>
                <a:latin typeface="Script MT Bold" panose="03040602040607080904" pitchFamily="66" charset="0"/>
              </a:rPr>
              <a:t>do Poeta: </a:t>
            </a:r>
            <a:r>
              <a:rPr lang="pt-BR" sz="2400" dirty="0">
                <a:latin typeface="Script MT Bold" panose="03040602040607080904" pitchFamily="66" charset="0"/>
                <a:hlinkClick r:id="rId3"/>
              </a:rPr>
              <a:t>http://jorgehumbertopoesia.blogspot.com</a:t>
            </a:r>
            <a:r>
              <a:rPr lang="pt-BR" sz="2400" dirty="0" smtClean="0">
                <a:latin typeface="Script MT Bold" panose="03040602040607080904" pitchFamily="66" charset="0"/>
                <a:hlinkClick r:id="rId3"/>
              </a:rPr>
              <a:t>/</a:t>
            </a:r>
            <a:endParaRPr lang="pt-BR" sz="2400" dirty="0" smtClean="0"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400" b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Story</a:t>
            </a:r>
            <a:r>
              <a:rPr lang="pt-BR" sz="24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of</a:t>
            </a:r>
            <a:r>
              <a:rPr lang="pt-BR" sz="24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My</a:t>
            </a:r>
            <a:r>
              <a:rPr lang="pt-BR" sz="24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Life(The Piano  </a:t>
            </a:r>
            <a:r>
              <a:rPr lang="pt-BR" sz="2400" b="1" dirty="0" err="1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Guys</a:t>
            </a:r>
            <a:r>
              <a:rPr lang="pt-BR" sz="24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4"/>
              </a:rPr>
              <a:t>http://</a:t>
            </a:r>
            <a:r>
              <a:rPr lang="pt-BR" sz="24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4"/>
              </a:rPr>
              <a:t>www.sergrasan.com.br/cleoslides</a:t>
            </a:r>
            <a:endParaRPr lang="pt-BR" sz="2400" b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</a:t>
            </a:r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</a:t>
            </a:r>
            <a:r>
              <a:rPr lang="pt-BR" sz="2400" b="1" dirty="0" err="1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5"/>
              </a:rPr>
              <a:t>http://</a:t>
            </a:r>
            <a:r>
              <a:rPr lang="pt-BR" sz="24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5"/>
              </a:rPr>
              <a:t>www.youtube.com/c/CleoniceMenegattGoelzer</a:t>
            </a:r>
            <a:endParaRPr lang="pt-BR" sz="2400" b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</a:t>
            </a:r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Formatação e Edição:</a:t>
            </a:r>
          </a:p>
          <a:p>
            <a:pPr algn="ctr"/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6"/>
              </a:rPr>
              <a:t>cmenegatt2016@gmail.com</a:t>
            </a:r>
            <a:endParaRPr lang="pt-BR" sz="2400" b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 smtClean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dirty="0">
              <a:latin typeface="Script MT Bold" panose="03040602040607080904" pitchFamily="66" charset="0"/>
            </a:endParaRP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9985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switch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193</Words>
  <Application>Microsoft Office PowerPoint</Application>
  <PresentationFormat>Apresentação na tela (16:9)</PresentationFormat>
  <Paragraphs>42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2020-03-02T01:52:18Z</dcterms:created>
  <dcterms:modified xsi:type="dcterms:W3CDTF">2020-04-19T02:08:04Z</dcterms:modified>
</cp:coreProperties>
</file>