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65" r:id="rId4"/>
    <p:sldId id="261" r:id="rId5"/>
    <p:sldId id="267" r:id="rId6"/>
    <p:sldId id="264" r:id="rId7"/>
    <p:sldId id="266" r:id="rId8"/>
    <p:sldId id="263" r:id="rId9"/>
    <p:sldId id="268" r:id="rId10"/>
    <p:sldId id="262" r:id="rId11"/>
    <p:sldId id="269" r:id="rId12"/>
    <p:sldId id="258" r:id="rId13"/>
    <p:sldId id="270" r:id="rId14"/>
    <p:sldId id="260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6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8D4C06-15FE-4151-80D2-82BC645931D1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A75B71-01FA-43B3-9305-6F224CFD4F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1641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A75B71-01FA-43B3-9305-6F224CFD4FE8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04805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A75B71-01FA-43B3-9305-6F224CFD4FE8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1498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252A12-EEF8-1685-3809-BC4441296D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3DACE1D-122A-87A6-E293-3BD40262E9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3207069-1C9A-35B9-F3E6-7A0CA97C4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98A0-9AB4-4738-9555-38AB76E73843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77B4CA2-2E12-6E24-D301-214350D54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2C48BE3-3B69-D852-13D5-42659E85C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EB18-8E97-4384-88B8-5141F098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4121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9E62FB-A83F-EF2D-47F5-A87AA955A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0ACE774-928C-5165-5DCC-A315216F55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9023F9B-6A85-3EE2-D30F-6D549D637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98A0-9AB4-4738-9555-38AB76E73843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3D5E0EA-EBE9-A7D2-F358-BF6DA2881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16E9C1E-515A-685A-14A6-CADC1932E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EB18-8E97-4384-88B8-5141F098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5448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154026-20E7-8EA2-8EF4-9C040FCB3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4EEFF68-FF25-F262-7D89-5ACE8993DB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7661A4F-2D9A-CD1D-5D9F-E23287EF5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98A0-9AB4-4738-9555-38AB76E73843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CB26174-DA1D-503F-EC19-42BCFCF24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3B328D5-2E53-157E-5390-9CC33C8EA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EB18-8E97-4384-88B8-5141F098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1059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082EDC-3616-CA5B-6852-EB59B16D8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14EC041-A37E-9DF1-1BA1-F647CC1D21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2D0CF7A-4AB5-C628-69BB-52E62FC950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6D5DFDA-1117-C538-17A6-3E4A6F26A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98A0-9AB4-4738-9555-38AB76E73843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8AA2EBA-92FD-2EEE-2179-7C7B21B9D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A11969B-749F-410F-85AF-671112853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EB18-8E97-4384-88B8-5141F098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5094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3602EB-DC26-95A1-072C-BDC5B833D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1BC3692-4453-C298-C6D5-516BB0E78F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D00E3DA-517F-B5C4-EEED-3E135E855E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BC22356-9A2E-0E5D-306F-5C7538BF0B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8388D20C-3356-3B1C-F0A9-995DCBA7EC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2538CF46-C096-100A-7580-9351E7960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98A0-9AB4-4738-9555-38AB76E73843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51BCFF59-3D99-280D-34D0-A79573D4D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8E2CA238-335A-83B3-D469-025B0CD21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EB18-8E97-4384-88B8-5141F098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9204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845741-0902-F4C4-3260-63D7C5236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7E51CC3-EC4E-09BC-0E26-41A5D8D87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98A0-9AB4-4738-9555-38AB76E73843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447E3862-3A0F-F631-97F7-C935E76BC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18A2256-3343-A6CE-2DAC-581194ED3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EB18-8E97-4384-88B8-5141F098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0121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62BCF4C2-FBAB-D254-3B2E-0F546C0B2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98A0-9AB4-4738-9555-38AB76E73843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460EDFB-6857-8D14-0999-9DC94C8E7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E6DFB0A2-DF00-1A0F-A238-FD94D720F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EB18-8E97-4384-88B8-5141F098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1703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624748-5B7D-FE46-0E84-EDF37D146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80AAB93-0282-90CB-DB6E-47D50AD21E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38526EF-BA18-4AC5-CAD5-021A30F122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5A6D2CE-6F9F-47E9-2C3C-11AF0362D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98A0-9AB4-4738-9555-38AB76E73843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3B3D367-B70D-DDF4-15BC-78F3051E9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74E8FD1-5AD7-90B2-10BA-A63BBD9C4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EB18-8E97-4384-88B8-5141F098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7129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23B89C-8028-642F-8C1D-11DEC9602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C588A19-DA48-F3E2-48A4-C3E90A43DD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F156580-2B1A-4781-934A-CCD2438C69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F2D87C2-4A4D-2BF1-F759-6B1BD03AA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98A0-9AB4-4738-9555-38AB76E73843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6C8F343-BC4A-4D72-F981-603ECC8FB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9655456-B097-D96D-DBE5-4C0005B5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EB18-8E97-4384-88B8-5141F098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631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292E49-BA97-373E-C512-3B6EDB147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05A3367-615F-B091-68E2-67F1D3907F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FFD430D-0F0B-4F8F-8C4D-451B98661A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98A0-9AB4-4738-9555-38AB76E73843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711838C-7AAA-B4CC-F527-D55829E3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B44D31F-0315-67F0-AB3E-5FED3C54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EB18-8E97-4384-88B8-5141F098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7863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4649EF0-7336-1DD7-20DE-74383E1D0B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A8F1129-26EE-650F-7D3F-18F15AA7E3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27C424F-DAFA-CBB3-49B3-F9862E9B6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98A0-9AB4-4738-9555-38AB76E73843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EACBDED-E459-45B6-AA4B-3F14948F6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4908505-B1E2-DCB4-11FE-DC2B28AB4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2EB18-8E97-4384-88B8-5141F098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0480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047E77F3-7609-C1F3-43A5-B51B57373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A4A80DA-D9A1-64FE-2C6E-F9B892F06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C1D7FF3-FFC0-1475-6A46-7789350705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998A0-9AB4-4738-9555-38AB76E73843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4894251-2895-BAFA-EC7B-CE3224BBAD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68ED4A5-82CC-8F6A-88CC-5FD71F7ACC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2EB18-8E97-4384-88B8-5141F098CD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0006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9FFDDEE-F1AD-2A6B-A3F5-1C061322AB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7-Ben · Eduardo Lages">
            <a:hlinkClick r:id="" action="ppaction://media"/>
            <a:extLst>
              <a:ext uri="{FF2B5EF4-FFF2-40B4-BE49-F238E27FC236}">
                <a16:creationId xmlns:a16="http://schemas.microsoft.com/office/drawing/2014/main" id="{6F7B1BA7-D0CA-CC75-8339-8172F6440D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87901" y="36587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347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FBF22BA-CB61-B87B-5164-7C2E62FB5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FE865A9D-AA46-1827-788F-53408193BF49}"/>
              </a:ext>
            </a:extLst>
          </p:cNvPr>
          <p:cNvSpPr/>
          <p:nvPr/>
        </p:nvSpPr>
        <p:spPr>
          <a:xfrm>
            <a:off x="2689783" y="2205550"/>
            <a:ext cx="479810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6000" b="1" cap="none" spc="0" dirty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Preciso de Ti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FC45AA35-9DC1-F784-0A26-EA938D71E773}"/>
              </a:ext>
            </a:extLst>
          </p:cNvPr>
          <p:cNvSpPr/>
          <p:nvPr/>
        </p:nvSpPr>
        <p:spPr>
          <a:xfrm>
            <a:off x="4331912" y="3636788"/>
            <a:ext cx="601959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4400" b="1" cap="none" spc="0" dirty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Odete </a:t>
            </a:r>
            <a:r>
              <a:rPr lang="pt-BR" sz="4400" b="1" cap="none" spc="0" dirty="0" err="1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Ronchi</a:t>
            </a:r>
            <a:r>
              <a:rPr lang="pt-BR" sz="4400" b="1" cap="none" spc="0" dirty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Baltazar</a:t>
            </a:r>
          </a:p>
        </p:txBody>
      </p:sp>
    </p:spTree>
    <p:extLst>
      <p:ext uri="{BB962C8B-B14F-4D97-AF65-F5344CB8AC3E}">
        <p14:creationId xmlns:p14="http://schemas.microsoft.com/office/powerpoint/2010/main" val="2185705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9FFDDEE-F1AD-2A6B-A3F5-1C061322AB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79D67E7-1F35-B080-B8B4-4BE11E3114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030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FBF22BA-CB61-B87B-5164-7C2E62FB5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001C068B-EAFD-9FF6-39AB-15804F1A6F48}"/>
              </a:ext>
            </a:extLst>
          </p:cNvPr>
          <p:cNvSpPr txBox="1"/>
          <p:nvPr/>
        </p:nvSpPr>
        <p:spPr>
          <a:xfrm>
            <a:off x="5638800" y="297511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909F2991-59CD-9CAA-C6DB-943C4EC7CFE9}"/>
              </a:ext>
            </a:extLst>
          </p:cNvPr>
          <p:cNvSpPr txBox="1"/>
          <p:nvPr/>
        </p:nvSpPr>
        <p:spPr>
          <a:xfrm>
            <a:off x="4333460" y="1802296"/>
            <a:ext cx="35648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Preciso de ti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mostrar os sonhos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escondidos nas dobras da alma</a:t>
            </a:r>
          </a:p>
        </p:txBody>
      </p:sp>
    </p:spTree>
    <p:extLst>
      <p:ext uri="{BB962C8B-B14F-4D97-AF65-F5344CB8AC3E}">
        <p14:creationId xmlns:p14="http://schemas.microsoft.com/office/powerpoint/2010/main" val="4044473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pull dir="r"/>
      </p:transition>
    </mc:Choice>
    <mc:Fallback>
      <p:transition spd="slow" advTm="7000">
        <p:pull dir="r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9FFDDEE-F1AD-2A6B-A3F5-1C061322AB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667E409-AC10-987E-0482-B853CB8FF1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97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FBF22BA-CB61-B87B-5164-7C2E62FB5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DE0BD0D-306C-0219-9AEC-063B104F8999}"/>
              </a:ext>
            </a:extLst>
          </p:cNvPr>
          <p:cNvSpPr txBox="1"/>
          <p:nvPr/>
        </p:nvSpPr>
        <p:spPr>
          <a:xfrm>
            <a:off x="3819396" y="1683026"/>
            <a:ext cx="485261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Preciso de ti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acordar músicas,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ter manhãs lúdicas,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saborear a vida 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calma.</a:t>
            </a:r>
          </a:p>
        </p:txBody>
      </p:sp>
    </p:spTree>
    <p:extLst>
      <p:ext uri="{BB962C8B-B14F-4D97-AF65-F5344CB8AC3E}">
        <p14:creationId xmlns:p14="http://schemas.microsoft.com/office/powerpoint/2010/main" val="1288739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pull dir="u"/>
      </p:transition>
    </mc:Choice>
    <mc:Fallback>
      <p:transition spd="slow" advTm="7000">
        <p:pull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9FFDDEE-F1AD-2A6B-A3F5-1C061322AB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49445C3-C947-F4FA-9A13-99788737CD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630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FBF22BA-CB61-B87B-5164-7C2E62FB5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23B1B37-1DC3-AA41-2A41-660773BB990E}"/>
              </a:ext>
            </a:extLst>
          </p:cNvPr>
          <p:cNvSpPr txBox="1"/>
          <p:nvPr/>
        </p:nvSpPr>
        <p:spPr>
          <a:xfrm>
            <a:off x="3867855" y="1364974"/>
            <a:ext cx="4456289" cy="4498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Preciso de ti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para ser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crescer,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inspirar-me,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fazer o show 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bater palmas.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5951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pull/>
      </p:transition>
    </mc:Choice>
    <mc:Fallback>
      <p:transition spd="slow" advTm="7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9FFDDEE-F1AD-2A6B-A3F5-1C061322AB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3" b="14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5126D65-37EA-EB3E-F839-C52DAACD0E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766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eveal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FBF22BA-CB61-B87B-5164-7C2E62FB5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DB6911C-5B9B-87F1-6950-1A648456B119}"/>
              </a:ext>
            </a:extLst>
          </p:cNvPr>
          <p:cNvSpPr txBox="1"/>
          <p:nvPr/>
        </p:nvSpPr>
        <p:spPr>
          <a:xfrm>
            <a:off x="3699767" y="2040835"/>
            <a:ext cx="4792466" cy="3077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Preciso de ti...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Onde estás?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Por favor, 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vem e me acalma!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44129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:pull dir="u"/>
      </p:transition>
    </mc:Choice>
    <mc:Fallback>
      <p:transition spd="slow" advTm="5000">
        <p:pull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9FFDDEE-F1AD-2A6B-A3F5-1C061322AB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C14697A-F430-3CE8-6190-8E0496C808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95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52047644-1E87-B3AD-8A9E-152890B836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05B2A14-AE23-8E80-7D8A-A9E0737257A0}"/>
              </a:ext>
            </a:extLst>
          </p:cNvPr>
          <p:cNvSpPr txBox="1"/>
          <p:nvPr/>
        </p:nvSpPr>
        <p:spPr>
          <a:xfrm>
            <a:off x="1245705" y="6082748"/>
            <a:ext cx="39340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Odete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Ronchi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Baltazar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F4843C0-B301-3225-CECF-6CA8CD3B5311}"/>
              </a:ext>
            </a:extLst>
          </p:cNvPr>
          <p:cNvSpPr txBox="1"/>
          <p:nvPr/>
        </p:nvSpPr>
        <p:spPr>
          <a:xfrm>
            <a:off x="7619999" y="6003235"/>
            <a:ext cx="2566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62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dir="u" isContent="1" isInverted="1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9FFDDEE-F1AD-2A6B-A3F5-1C061322AB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728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8AE7367-1256-612C-DB5A-1EFD54A252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140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d"/>
      </p:transition>
    </mc:Choice>
    <mc:Fallback>
      <p:transition spd="slow" advTm="3000">
        <p:push dir="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FBF22BA-CB61-B87B-5164-7C2E62FB5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EEE6F5C-8595-4A90-E9C7-95B591DE6C2A}"/>
              </a:ext>
            </a:extLst>
          </p:cNvPr>
          <p:cNvSpPr txBox="1"/>
          <p:nvPr/>
        </p:nvSpPr>
        <p:spPr>
          <a:xfrm>
            <a:off x="5638800" y="297511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DD02715-D2A6-C65F-C13D-CEB57D677280}"/>
              </a:ext>
            </a:extLst>
          </p:cNvPr>
          <p:cNvSpPr txBox="1"/>
          <p:nvPr/>
        </p:nvSpPr>
        <p:spPr>
          <a:xfrm>
            <a:off x="2524678" y="1497496"/>
            <a:ext cx="5734326" cy="4462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Odete </a:t>
            </a:r>
            <a:r>
              <a:rPr lang="pt-BR" sz="28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Ronchi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Baltazar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Bem-Eduardo Lages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http://www.sergrasan.com.br/cleoslides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Clique Aqui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747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wind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125</Words>
  <Application>Microsoft Office PowerPoint</Application>
  <PresentationFormat>Widescreen</PresentationFormat>
  <Paragraphs>33</Paragraphs>
  <Slides>14</Slides>
  <Notes>2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MV Boli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2024-01-12T18:20:47Z</dcterms:created>
  <dcterms:modified xsi:type="dcterms:W3CDTF">2024-01-13T18:24:00Z</dcterms:modified>
</cp:coreProperties>
</file>