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62" r:id="rId4"/>
    <p:sldId id="263" r:id="rId5"/>
    <p:sldId id="269" r:id="rId6"/>
    <p:sldId id="264" r:id="rId7"/>
    <p:sldId id="266" r:id="rId8"/>
    <p:sldId id="272" r:id="rId9"/>
    <p:sldId id="267" r:id="rId10"/>
    <p:sldId id="265" r:id="rId11"/>
    <p:sldId id="268" r:id="rId12"/>
    <p:sldId id="273" r:id="rId13"/>
    <p:sldId id="271" r:id="rId14"/>
    <p:sldId id="257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654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9763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2386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285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559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744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382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033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419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782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92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B0C7A-11E1-4D63-97E0-CA3EAFC2102D}" type="datetimeFigureOut">
              <a:rPr lang="pt-BR" smtClean="0"/>
              <a:t>06/03/2019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E45AD-1EDC-4997-824B-8EA274D1D2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928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ine -  (Saxophone - 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85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265811">
            <a:off x="1896894" y="806578"/>
            <a:ext cx="517577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MULHER...A VIDA!...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286927">
            <a:off x="2693973" y="2382459"/>
            <a:ext cx="3756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Ógui</a:t>
            </a:r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Lourenço Mauri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294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14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50709">
            <a:off x="1436621" y="1167318"/>
            <a:ext cx="627075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partir dela, começa nova vida...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Mulher, gênese maior da concepção!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Faz-se ímpar protetora do embrião,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sublime encargo, por Deus escolhida!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5252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94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r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72816">
            <a:off x="1654946" y="1167318"/>
            <a:ext cx="559319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seu ventre, traz o feto com amor.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Dá à luz!... A espécie que se perpetua!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Amamenta, por missão somente sua;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crescer da cria, dá-lhe mais calor.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302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7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l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66470">
            <a:off x="1512991" y="1147864"/>
            <a:ext cx="611802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Vive, do filho, as vitórias e fracassos;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Muitas vezes, no lugar de mãe e pai.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momentos em que sempre sobressai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intuição do ser mulher ao dar os passos.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566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21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l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76407">
            <a:off x="1644873" y="1206229"/>
            <a:ext cx="608294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Mulher... A vida!... Missão polivalente!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Ela é mãe, tão companheira e tão amante!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o homem, faz-se trunfo exuberante,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com ela que ele põe a vida à frente!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7631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9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r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63065">
            <a:off x="1230507" y="1245141"/>
            <a:ext cx="668298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Mulher... A vida!... Coberta só de glória!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Competência a impulsionou rumo à conquista,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Eis que pela sociedade agora é vista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Pari passu ao homem, a fazer a História.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387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45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4192622"/>
            <a:ext cx="2545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313234" y="465428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883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19934">
            <a:off x="2372470" y="371147"/>
            <a:ext cx="411683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Imagine-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Saxophone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youtube.com/c/</a:t>
            </a:r>
            <a:r>
              <a:rPr lang="pt-BR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CleoniceMenegattGoelzer</a:t>
            </a:r>
            <a:endParaRPr lang="pt-BR" sz="20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26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 dir="d"/>
      </p:transition>
    </mc:Choice>
    <mc:Fallback>
      <p:transition spd="slow" advTm="10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223</Words>
  <Application>Microsoft Office PowerPoint</Application>
  <PresentationFormat>Apresentação na tela (16:9)</PresentationFormat>
  <Paragraphs>41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Courgette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2019-03-05T17:45:37Z</dcterms:created>
  <dcterms:modified xsi:type="dcterms:W3CDTF">2019-03-06T16:36:15Z</dcterms:modified>
</cp:coreProperties>
</file>