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6" r:id="rId4"/>
    <p:sldId id="257" r:id="rId5"/>
    <p:sldId id="262" r:id="rId6"/>
    <p:sldId id="259" r:id="rId7"/>
    <p:sldId id="263" r:id="rId8"/>
    <p:sldId id="260" r:id="rId9"/>
    <p:sldId id="264" r:id="rId10"/>
    <p:sldId id="261" r:id="rId11"/>
    <p:sldId id="265" r:id="rId12"/>
    <p:sldId id="258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08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8014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6104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87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958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272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2867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70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949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790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922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52710-AD55-45FA-B23B-AD46A1596FA8}" type="datetimeFigureOut">
              <a:rPr lang="pt-BR" smtClean="0"/>
              <a:t>30/03/2020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1026E-2CF0-427F-9860-9A7F4E0A0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9983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cmenegatt2016@gmail.com" TargetMode="External"/><Relationship Id="rId7" Type="http://schemas.openxmlformats.org/officeDocument/2006/relationships/hyperlink" Target="http://www.verapessoa.com.br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observaredescrever.com.br/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3CM-Can’t help falling in love   Haley Reinhart (sax cover Graziatt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6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06949" y="1035258"/>
            <a:ext cx="594105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fui intensamente apaixonada </a:t>
            </a:r>
            <a:endParaRPr lang="pt-BR" sz="28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estudiosa das artes, da filosofia, </a:t>
            </a:r>
            <a:endParaRPr lang="pt-BR" sz="28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psicologia, da psiquiatria, da religião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mitologia grega, da ética, da psicoterapia, </a:t>
            </a:r>
            <a:endParaRPr lang="pt-BR" sz="28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didática, da metodologia científica, </a:t>
            </a:r>
            <a:endParaRPr lang="pt-BR" sz="28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literatura e da história mundial, </a:t>
            </a:r>
            <a:endParaRPr lang="pt-BR" sz="28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teórica quanto prática.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868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13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803200" y="1934987"/>
            <a:ext cx="15376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VEM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422187" y="3161489"/>
            <a:ext cx="4436594" cy="6695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Vera Helena Pessoa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027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666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91705" y="1702340"/>
            <a:ext cx="356059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Amas-me e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docemente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 maré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que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ninguém te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busque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que o tempo dure!</a:t>
            </a:r>
          </a:p>
        </p:txBody>
      </p:sp>
    </p:spTree>
    <p:extLst>
      <p:ext uri="{BB962C8B-B14F-4D97-AF65-F5344CB8AC3E}">
        <p14:creationId xmlns:p14="http://schemas.microsoft.com/office/powerpoint/2010/main" val="46776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07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48912" y="1857983"/>
            <a:ext cx="344517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nunca houve espuma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praia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ninguém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amou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eu.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não haverá duna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 segure!</a:t>
            </a:r>
          </a:p>
        </p:txBody>
      </p:sp>
    </p:spTree>
    <p:extLst>
      <p:ext uri="{BB962C8B-B14F-4D97-AF65-F5344CB8AC3E}">
        <p14:creationId xmlns:p14="http://schemas.microsoft.com/office/powerpoint/2010/main" val="136146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1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00918" y="1741251"/>
            <a:ext cx="434445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amas-me até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tempo nunca mais se mude!</a:t>
            </a:r>
          </a:p>
          <a:p>
            <a:pPr algn="ctr"/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4.II.2016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61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35014" y="865762"/>
            <a:ext cx="4116833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cmenegatt2016@gmail.com</a:t>
            </a:r>
            <a:endParaRPr lang="pt-BR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www.sergrasan.com.br/cleoslides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http://</a:t>
            </a:r>
            <a:r>
              <a:rPr lang="pt-BR" sz="1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www.youtube.com/c/CleoniceMenegattGoelzer</a:t>
            </a:r>
            <a:endParaRPr lang="pt-BR" sz="16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96481" y="2996119"/>
            <a:ext cx="488787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https://www.observaredescrever.com.br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/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7"/>
              </a:rPr>
              <a:t>http://www.verapessoa.com.br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7"/>
              </a:rPr>
              <a:t>/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Can’t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Help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Falling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Love-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Haley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Reinhart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(Sax Cover 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Graziatto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11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:push dir="u"/>
      </p:transition>
    </mc:Choice>
    <mc:Fallback>
      <p:transition spd="slow" advTm="17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163</Words>
  <Application>Microsoft Office PowerPoint</Application>
  <PresentationFormat>Apresentação na tela (16:9)</PresentationFormat>
  <Paragraphs>36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Footlight MT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2020-03-22T14:09:24Z</dcterms:created>
  <dcterms:modified xsi:type="dcterms:W3CDTF">2020-03-31T01:08:40Z</dcterms:modified>
</cp:coreProperties>
</file>