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7" r:id="rId2"/>
    <p:sldId id="271" r:id="rId3"/>
    <p:sldId id="259" r:id="rId4"/>
    <p:sldId id="257" r:id="rId5"/>
    <p:sldId id="260" r:id="rId6"/>
    <p:sldId id="265" r:id="rId7"/>
    <p:sldId id="261" r:id="rId8"/>
    <p:sldId id="266" r:id="rId9"/>
    <p:sldId id="262" r:id="rId10"/>
    <p:sldId id="268" r:id="rId11"/>
    <p:sldId id="263" r:id="rId12"/>
    <p:sldId id="269" r:id="rId13"/>
    <p:sldId id="258" r:id="rId14"/>
    <p:sldId id="270" r:id="rId15"/>
    <p:sldId id="264" r:id="rId16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7C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1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0AD67B-58C4-459E-891B-912DB4A5BD09}" type="datetimeFigureOut">
              <a:rPr lang="pt-BR" smtClean="0"/>
              <a:t>30/05/2019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2400F-F451-4838-80DD-9EFAE0ADE70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182412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0AD67B-58C4-459E-891B-912DB4A5BD09}" type="datetimeFigureOut">
              <a:rPr lang="pt-BR" smtClean="0"/>
              <a:t>30/05/2019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2400F-F451-4838-80DD-9EFAE0ADE70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437705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0AD67B-58C4-459E-891B-912DB4A5BD09}" type="datetimeFigureOut">
              <a:rPr lang="pt-BR" smtClean="0"/>
              <a:t>30/05/2019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2400F-F451-4838-80DD-9EFAE0ADE70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638305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0AD67B-58C4-459E-891B-912DB4A5BD09}" type="datetimeFigureOut">
              <a:rPr lang="pt-BR" smtClean="0"/>
              <a:t>30/05/2019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2400F-F451-4838-80DD-9EFAE0ADE70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040681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0AD67B-58C4-459E-891B-912DB4A5BD09}" type="datetimeFigureOut">
              <a:rPr lang="pt-BR" smtClean="0"/>
              <a:t>30/05/2019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2400F-F451-4838-80DD-9EFAE0ADE70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139640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0AD67B-58C4-459E-891B-912DB4A5BD09}" type="datetimeFigureOut">
              <a:rPr lang="pt-BR" smtClean="0"/>
              <a:t>30/05/2019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2400F-F451-4838-80DD-9EFAE0ADE70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315600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0AD67B-58C4-459E-891B-912DB4A5BD09}" type="datetimeFigureOut">
              <a:rPr lang="pt-BR" smtClean="0"/>
              <a:t>30/05/2019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2400F-F451-4838-80DD-9EFAE0ADE70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644574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0AD67B-58C4-459E-891B-912DB4A5BD09}" type="datetimeFigureOut">
              <a:rPr lang="pt-BR" smtClean="0"/>
              <a:t>30/05/2019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2400F-F451-4838-80DD-9EFAE0ADE70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326539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0AD67B-58C4-459E-891B-912DB4A5BD09}" type="datetimeFigureOut">
              <a:rPr lang="pt-BR" smtClean="0"/>
              <a:t>30/05/2019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2400F-F451-4838-80DD-9EFAE0ADE70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84271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0AD67B-58C4-459E-891B-912DB4A5BD09}" type="datetimeFigureOut">
              <a:rPr lang="pt-BR" smtClean="0"/>
              <a:t>30/05/2019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2400F-F451-4838-80DD-9EFAE0ADE70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409909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0AD67B-58C4-459E-891B-912DB4A5BD09}" type="datetimeFigureOut">
              <a:rPr lang="pt-BR" smtClean="0"/>
              <a:t>30/05/2019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2400F-F451-4838-80DD-9EFAE0ADE70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238613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0AD67B-58C4-459E-891B-912DB4A5BD09}" type="datetimeFigureOut">
              <a:rPr lang="pt-BR" smtClean="0"/>
              <a:t>30/05/2019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82400F-F451-4838-80DD-9EFAE0ADE70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918447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Wind Beneath My Wings  - Richard Claysderman - INSTRUMENTAL-[AudioTrimmer.com]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59277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05835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5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102" y="0"/>
            <a:ext cx="852143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5770987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3000">
        <p15:prstTrans prst="curtains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2567784" y="1761843"/>
            <a:ext cx="4261359" cy="65986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FF7C80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Esperes...</a:t>
            </a:r>
            <a:endParaRPr lang="pt-BR" sz="5400" b="1" cap="none" spc="0" dirty="0">
              <a:ln>
                <a:solidFill>
                  <a:srgbClr val="FF7C80"/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2567784" y="2774706"/>
            <a:ext cx="4038968" cy="93287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err="1" smtClean="0">
                <a:ln>
                  <a:solidFill>
                    <a:srgbClr val="FF7C80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Eda</a:t>
            </a:r>
            <a:r>
              <a:rPr lang="pt-BR" sz="5400" b="1" cap="none" spc="0" dirty="0" smtClean="0">
                <a:ln>
                  <a:solidFill>
                    <a:srgbClr val="FF7C80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Carneiro da Rocha</a:t>
            </a:r>
          </a:p>
          <a:p>
            <a:pPr algn="ctr"/>
            <a:r>
              <a:rPr lang="pt-BR" sz="5400" b="1" dirty="0" smtClean="0">
                <a:ln>
                  <a:solidFill>
                    <a:srgbClr val="FF7C80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“Poeta Amor”</a:t>
            </a:r>
            <a:endParaRPr lang="pt-BR" sz="5400" b="1" cap="none" spc="0" dirty="0">
              <a:ln>
                <a:solidFill>
                  <a:srgbClr val="FF7C80"/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3888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7000">
        <p:split orient="vert"/>
      </p:transition>
    </mc:Choice>
    <mc:Fallback>
      <p:transition spd="slow" advTm="7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49" y="0"/>
            <a:ext cx="8735437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5195862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pull dir="u"/>
      </p:transition>
    </mc:Choice>
    <mc:Fallback>
      <p:transition spd="slow" advTm="3000">
        <p:pull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546445" y="1721796"/>
            <a:ext cx="4051109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esperes que te amem...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Ama!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esperes nada </a:t>
            </a: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 faça sofrer.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sofras</a:t>
            </a: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! Ama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 vive, corre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atrás do tempo.</a:t>
            </a:r>
          </a:p>
        </p:txBody>
      </p:sp>
    </p:spTree>
    <p:extLst>
      <p:ext uri="{BB962C8B-B14F-4D97-AF65-F5344CB8AC3E}">
        <p14:creationId xmlns:p14="http://schemas.microsoft.com/office/powerpoint/2010/main" val="2475441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wipe dir="u"/>
      </p:transition>
    </mc:Choice>
    <mc:Fallback>
      <p:transition spd="slow" advTm="8000">
        <p:wipe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50" y="0"/>
            <a:ext cx="8754892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2510289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circle/>
      </p:transition>
    </mc:Choice>
    <mc:Fallback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621509" y="1692613"/>
            <a:ext cx="6162264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Ele não pode te pegar</a:t>
            </a: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 E 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antes que te alcance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Vive</a:t>
            </a: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! Porque 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 não viveres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terás tempo de nada</a:t>
            </a: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 De 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ver as estrelas cadentes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 fazer teu </a:t>
            </a: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pedido, de 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ver os violinos em noite de lua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ver a vida correr livre e solta</a:t>
            </a:r>
          </a:p>
        </p:txBody>
      </p:sp>
    </p:spTree>
    <p:extLst>
      <p:ext uri="{BB962C8B-B14F-4D97-AF65-F5344CB8AC3E}">
        <p14:creationId xmlns:p14="http://schemas.microsoft.com/office/powerpoint/2010/main" val="31907079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ipe dir="u"/>
      </p:transition>
    </mc:Choice>
    <mc:Fallback>
      <p:transition spd="slow" advTm="14000">
        <p:wipe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465" y="0"/>
            <a:ext cx="8754892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0422927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push dir="r"/>
      </p:transition>
    </mc:Choice>
    <mc:Fallback>
      <p:transition spd="slow" advTm="3000">
        <p:push dir="r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887611" y="1381327"/>
            <a:ext cx="5368777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Vive, corre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 pega,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pega a vida</a:t>
            </a: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 antes 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ela se esvaia.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Corre, antes que </a:t>
            </a: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morras antes 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fiques parado 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 inércia do </a:t>
            </a: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tempo que 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</a:t>
            </a: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corre </a:t>
            </a: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veloz como 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 </a:t>
            </a: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raio para 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</a:t>
            </a:r>
            <a:endParaRPr lang="pt-BR" sz="24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ser apanhado pelo 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trovão que te cerca</a:t>
            </a:r>
          </a:p>
        </p:txBody>
      </p:sp>
    </p:spTree>
    <p:extLst>
      <p:ext uri="{BB962C8B-B14F-4D97-AF65-F5344CB8AC3E}">
        <p14:creationId xmlns:p14="http://schemas.microsoft.com/office/powerpoint/2010/main" val="2048356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ipe dir="u"/>
      </p:transition>
    </mc:Choice>
    <mc:Fallback>
      <p:transition spd="slow" advTm="13000">
        <p:wipe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009" y="0"/>
            <a:ext cx="868680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6834067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fad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544842" y="1770434"/>
            <a:ext cx="4054315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Aonde fores, sempre haverá amores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dores, estrelas cadentes e </a:t>
            </a: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risonhas </a:t>
            </a:r>
          </a:p>
          <a:p>
            <a:pPr algn="ctr"/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 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 desejar o melhor que seja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desta vida que é só tua</a:t>
            </a: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! Vive 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corre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mas não esperes!</a:t>
            </a:r>
          </a:p>
          <a:p>
            <a:pPr algn="ctr"/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94663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ipe dir="u"/>
      </p:transition>
    </mc:Choice>
    <mc:Fallback>
      <p:transition spd="slow" advTm="10000">
        <p:wipe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26" y="0"/>
            <a:ext cx="8784076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5122531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randomBar dir="vert"/>
      </p:transition>
    </mc:Choice>
    <mc:Fallback>
      <p:transition spd="slow" advTm="3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ixaDeTexto 5"/>
          <p:cNvSpPr txBox="1"/>
          <p:nvPr/>
        </p:nvSpPr>
        <p:spPr>
          <a:xfrm>
            <a:off x="1676939" y="480728"/>
            <a:ext cx="13789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</p:txBody>
      </p:sp>
      <p:sp>
        <p:nvSpPr>
          <p:cNvPr id="7" name="CaixaDeTexto 6"/>
          <p:cNvSpPr txBox="1"/>
          <p:nvPr/>
        </p:nvSpPr>
        <p:spPr>
          <a:xfrm>
            <a:off x="6161650" y="3510025"/>
            <a:ext cx="1394934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1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Eda</a:t>
            </a:r>
            <a:r>
              <a:rPr lang="pt-BR" sz="21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carneiro</a:t>
            </a: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32431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3000">
        <p15:prstTrans prst="prestige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27" y="0"/>
            <a:ext cx="8745164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2863438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prism isContent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424617" y="1634247"/>
            <a:ext cx="4294765" cy="25160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6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16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</a:t>
            </a:r>
            <a:r>
              <a:rPr lang="pt-BR" sz="16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Eda</a:t>
            </a:r>
            <a:r>
              <a:rPr lang="pt-BR" sz="16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Carneiro da Rocha (Poeta Amor)</a:t>
            </a:r>
          </a:p>
          <a:p>
            <a:pPr algn="ctr"/>
            <a:r>
              <a:rPr lang="pt-BR" sz="16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Wind </a:t>
            </a:r>
            <a:r>
              <a:rPr lang="pt-BR" sz="16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Beneath</a:t>
            </a:r>
            <a:r>
              <a:rPr lang="pt-BR" sz="16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16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My</a:t>
            </a:r>
            <a:r>
              <a:rPr lang="pt-BR" sz="16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16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Wings</a:t>
            </a:r>
            <a:r>
              <a:rPr lang="pt-BR" sz="16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-Richard </a:t>
            </a:r>
            <a:r>
              <a:rPr lang="pt-BR" sz="16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Clayderman</a:t>
            </a:r>
            <a:endParaRPr lang="pt-BR" sz="16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1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1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16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1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1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1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1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1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640649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push dir="u"/>
      </p:transition>
    </mc:Choice>
    <mc:Fallback>
      <p:transition spd="slow" advTm="10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110</TotalTime>
  <Words>215</Words>
  <Application>Microsoft Office PowerPoint</Application>
  <PresentationFormat>Apresentação na tela (16:9)</PresentationFormat>
  <Paragraphs>35</Paragraphs>
  <Slides>15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8</cp:revision>
  <dcterms:created xsi:type="dcterms:W3CDTF">2019-05-10T18:20:05Z</dcterms:created>
  <dcterms:modified xsi:type="dcterms:W3CDTF">2019-05-30T19:26:48Z</dcterms:modified>
</cp:coreProperties>
</file>