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6" r:id="rId4"/>
    <p:sldId id="258" r:id="rId5"/>
    <p:sldId id="267" r:id="rId6"/>
    <p:sldId id="262" r:id="rId7"/>
    <p:sldId id="260" r:id="rId8"/>
    <p:sldId id="263" r:id="rId9"/>
    <p:sldId id="270" r:id="rId10"/>
    <p:sldId id="264" r:id="rId11"/>
    <p:sldId id="269" r:id="rId12"/>
    <p:sldId id="265" r:id="rId13"/>
    <p:sldId id="268" r:id="rId14"/>
    <p:sldId id="259" r:id="rId15"/>
    <p:sldId id="271" r:id="rId16"/>
  </p:sldIdLst>
  <p:sldSz cx="9144000" cy="5143500" type="screen16x9"/>
  <p:notesSz cx="6858000" cy="9144000"/>
  <p:defaultTextStyle>
    <a:defPPr>
      <a:defRPr lang="pt-BR"/>
    </a:defPPr>
    <a:lvl1pPr marL="0" algn="l" defTabSz="685783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892" algn="l" defTabSz="685783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783" algn="l" defTabSz="685783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675" algn="l" defTabSz="685783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566" algn="l" defTabSz="685783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457" algn="l" defTabSz="685783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348" algn="l" defTabSz="685783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240" algn="l" defTabSz="685783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132" algn="l" defTabSz="685783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E3820"/>
    <a:srgbClr val="66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26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9315F3-B122-4FA1-B356-67B38E334995}" type="datetimeFigureOut">
              <a:rPr lang="pt-BR" smtClean="0"/>
              <a:t>31/08/2019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AAD2E1-3F56-49A3-8125-A8672E06AF3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869112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9315F3-B122-4FA1-B356-67B38E334995}" type="datetimeFigureOut">
              <a:rPr lang="pt-BR" smtClean="0"/>
              <a:t>31/08/2019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AAD2E1-3F56-49A3-8125-A8672E06AF3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843435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9315F3-B122-4FA1-B356-67B38E334995}" type="datetimeFigureOut">
              <a:rPr lang="pt-BR" smtClean="0"/>
              <a:t>31/08/2019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AAD2E1-3F56-49A3-8125-A8672E06AF3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537789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9315F3-B122-4FA1-B356-67B38E334995}" type="datetimeFigureOut">
              <a:rPr lang="pt-BR" smtClean="0"/>
              <a:t>31/08/2019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AAD2E1-3F56-49A3-8125-A8672E06AF3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717984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9315F3-B122-4FA1-B356-67B38E334995}" type="datetimeFigureOut">
              <a:rPr lang="pt-BR" smtClean="0"/>
              <a:t>31/08/2019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AAD2E1-3F56-49A3-8125-A8672E06AF3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810679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9315F3-B122-4FA1-B356-67B38E334995}" type="datetimeFigureOut">
              <a:rPr lang="pt-BR" smtClean="0"/>
              <a:t>31/08/2019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AAD2E1-3F56-49A3-8125-A8672E06AF3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531507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9315F3-B122-4FA1-B356-67B38E334995}" type="datetimeFigureOut">
              <a:rPr lang="pt-BR" smtClean="0"/>
              <a:t>31/08/2019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AAD2E1-3F56-49A3-8125-A8672E06AF3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774176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9315F3-B122-4FA1-B356-67B38E334995}" type="datetimeFigureOut">
              <a:rPr lang="pt-BR" smtClean="0"/>
              <a:t>31/08/2019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AAD2E1-3F56-49A3-8125-A8672E06AF3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088323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9315F3-B122-4FA1-B356-67B38E334995}" type="datetimeFigureOut">
              <a:rPr lang="pt-BR" smtClean="0"/>
              <a:t>31/08/2019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AAD2E1-3F56-49A3-8125-A8672E06AF3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51804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9315F3-B122-4FA1-B356-67B38E334995}" type="datetimeFigureOut">
              <a:rPr lang="pt-BR" smtClean="0"/>
              <a:t>31/08/2019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AAD2E1-3F56-49A3-8125-A8672E06AF3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730831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9315F3-B122-4FA1-B356-67B38E334995}" type="datetimeFigureOut">
              <a:rPr lang="pt-BR" smtClean="0"/>
              <a:t>31/08/2019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AAD2E1-3F56-49A3-8125-A8672E06AF3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161868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E3820">
            <a:alpha val="64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9315F3-B122-4FA1-B356-67B38E334995}" type="datetimeFigureOut">
              <a:rPr lang="pt-BR" smtClean="0"/>
              <a:t>31/08/2019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AAD2E1-3F56-49A3-8125-A8672E06AF3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500488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png"/><Relationship Id="rId4" Type="http://schemas.microsoft.com/office/2007/relationships/hdphoto" Target="../media/hdphoto2.wdp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3.wdp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5" Type="http://schemas.microsoft.com/office/2007/relationships/hdphoto" Target="../media/hdphoto4.wdp"/><Relationship Id="rId4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Relationship Id="rId4" Type="http://schemas.microsoft.com/office/2007/relationships/hdphoto" Target="../media/hdphoto5.wdp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7-Emotional Instrumental Music UNBREAKABLE   by Josh Kramer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830094" y="242259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08286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"/>
    </mc:Choice>
    <mc:Fallback xmlns=""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5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 rot="21088473">
            <a:off x="2597286" y="1891621"/>
            <a:ext cx="3715965" cy="659866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Dow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5">
                      <a:lumMod val="60000"/>
                      <a:lumOff val="40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 Beleza de Minha Poesia</a:t>
            </a:r>
            <a:endParaRPr lang="pt-BR" sz="5400" b="1" cap="none" spc="0" dirty="0">
              <a:ln>
                <a:solidFill>
                  <a:schemeClr val="accent5">
                    <a:lumMod val="60000"/>
                    <a:lumOff val="40000"/>
                  </a:schemeClr>
                </a:solidFill>
              </a:ln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3" name="Retângulo 2"/>
          <p:cNvSpPr/>
          <p:nvPr/>
        </p:nvSpPr>
        <p:spPr>
          <a:xfrm rot="21220964">
            <a:off x="2969544" y="2850203"/>
            <a:ext cx="3204910" cy="387492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Inverted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5">
                      <a:lumMod val="60000"/>
                      <a:lumOff val="40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Jorge Humberto</a:t>
            </a:r>
            <a:endParaRPr lang="pt-BR" sz="5400" b="1" cap="none" spc="0" dirty="0">
              <a:ln>
                <a:solidFill>
                  <a:schemeClr val="accent5">
                    <a:lumMod val="60000"/>
                    <a:lumOff val="40000"/>
                  </a:schemeClr>
                </a:solidFill>
              </a:ln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531389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7000">
        <p15:prstTrans prst="curtains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269" y="0"/>
            <a:ext cx="8744607" cy="5143500"/>
          </a:xfrm>
          <a:prstGeom prst="rect">
            <a:avLst/>
          </a:prstGeom>
          <a:effectLst>
            <a:softEdge rad="1003300"/>
          </a:effectLst>
        </p:spPr>
      </p:pic>
    </p:spTree>
    <p:extLst>
      <p:ext uri="{BB962C8B-B14F-4D97-AF65-F5344CB8AC3E}">
        <p14:creationId xmlns:p14="http://schemas.microsoft.com/office/powerpoint/2010/main" val="11535145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3000">
        <p15:prstTrans prst="wind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251818" y="1400783"/>
            <a:ext cx="6476453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Uma chuva persistente cai no meu peito,</a:t>
            </a:r>
          </a:p>
          <a:p>
            <a:pPr algn="ctr"/>
            <a:r>
              <a:rPr lang="pt-BR" sz="32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Apenas por imaginar, que assim é;</a:t>
            </a:r>
          </a:p>
          <a:p>
            <a:pPr algn="ctr"/>
            <a:r>
              <a:rPr lang="pt-BR" sz="32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Alagando o meu “eu” interior e seus jardins:</a:t>
            </a:r>
          </a:p>
          <a:p>
            <a:pPr algn="ctr"/>
            <a:r>
              <a:rPr lang="pt-BR" sz="32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Ao fundo as planícies, mais verdejantes.</a:t>
            </a:r>
          </a:p>
        </p:txBody>
      </p:sp>
    </p:spTree>
    <p:extLst>
      <p:ext uri="{BB962C8B-B14F-4D97-AF65-F5344CB8AC3E}">
        <p14:creationId xmlns:p14="http://schemas.microsoft.com/office/powerpoint/2010/main" val="15480490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2000">
        <p14:prism isContent="1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6315" y="0"/>
            <a:ext cx="5797685" cy="51435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6282456" cy="5143500"/>
          </a:xfrm>
          <a:prstGeom prst="rect">
            <a:avLst/>
          </a:prstGeom>
          <a:effectLst>
            <a:softEdge rad="1066800"/>
          </a:effectLst>
        </p:spPr>
      </p:pic>
    </p:spTree>
    <p:extLst>
      <p:ext uri="{BB962C8B-B14F-4D97-AF65-F5344CB8AC3E}">
        <p14:creationId xmlns:p14="http://schemas.microsoft.com/office/powerpoint/2010/main" val="35824394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4000">
        <p14:ripple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150230" y="1540698"/>
            <a:ext cx="6843540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em sua distinta orla, o rio galga, afora de si,</a:t>
            </a:r>
          </a:p>
          <a:p>
            <a:pPr algn="ctr"/>
            <a:r>
              <a:rPr lang="pt-BR" sz="32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Cingindo meu coração de ondas cruas;</a:t>
            </a:r>
          </a:p>
          <a:p>
            <a:pPr algn="ctr"/>
            <a:r>
              <a:rPr lang="pt-BR" sz="32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se esbatem, de encontro ao mármore das</a:t>
            </a:r>
          </a:p>
          <a:p>
            <a:pPr algn="ctr"/>
            <a:r>
              <a:rPr lang="pt-BR" sz="32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pedras, que ladeiam as águas, lado a lado.</a:t>
            </a:r>
          </a:p>
        </p:txBody>
      </p:sp>
    </p:spTree>
    <p:extLst>
      <p:ext uri="{BB962C8B-B14F-4D97-AF65-F5344CB8AC3E}">
        <p14:creationId xmlns:p14="http://schemas.microsoft.com/office/powerpoint/2010/main" val="15669318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2000">
        <p:split orient="vert"/>
      </p:transition>
    </mc:Choice>
    <mc:Fallback xmlns="">
      <p:transition spd="slow" advTm="12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255639" cy="5143500"/>
          </a:xfrm>
          <a:prstGeom prst="rect">
            <a:avLst/>
          </a:prstGeom>
          <a:effectLst>
            <a:softEdge rad="1270000"/>
          </a:effectLst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0759" y="0"/>
            <a:ext cx="5833241" cy="5143500"/>
          </a:xfrm>
          <a:prstGeom prst="rect">
            <a:avLst/>
          </a:prstGeom>
          <a:effectLst>
            <a:softEdge rad="1193800"/>
          </a:effectLst>
        </p:spPr>
      </p:pic>
    </p:spTree>
    <p:extLst>
      <p:ext uri="{BB962C8B-B14F-4D97-AF65-F5344CB8AC3E}">
        <p14:creationId xmlns:p14="http://schemas.microsoft.com/office/powerpoint/2010/main" val="6774125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3000">
        <p14:flythrough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164657" y="1400783"/>
            <a:ext cx="6814686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Cavalos de espuma, com suas crinas ao vento,</a:t>
            </a:r>
          </a:p>
          <a:p>
            <a:pPr algn="ctr"/>
            <a:r>
              <a:rPr lang="pt-BR" sz="32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Vão pelos meus olhos, em debandada;</a:t>
            </a:r>
          </a:p>
          <a:p>
            <a:pPr algn="ctr"/>
            <a:r>
              <a:rPr lang="pt-BR" sz="32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Numa representação mental, onde a realidade,</a:t>
            </a:r>
          </a:p>
          <a:p>
            <a:pPr algn="ctr"/>
            <a:r>
              <a:rPr lang="pt-BR" sz="32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São as praias, ao longe, numa suposição.</a:t>
            </a:r>
          </a:p>
        </p:txBody>
      </p:sp>
    </p:spTree>
    <p:extLst>
      <p:ext uri="{BB962C8B-B14F-4D97-AF65-F5344CB8AC3E}">
        <p14:creationId xmlns:p14="http://schemas.microsoft.com/office/powerpoint/2010/main" val="74015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2000">
        <p:split orient="vert"/>
      </p:transition>
    </mc:Choice>
    <mc:Fallback xmlns="">
      <p:transition spd="slow" advTm="12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5759669" cy="5143499"/>
          </a:xfrm>
          <a:prstGeom prst="rect">
            <a:avLst/>
          </a:prstGeom>
          <a:effectLst>
            <a:softEdge rad="914400"/>
          </a:effec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0565" y="138604"/>
            <a:ext cx="5108027" cy="4866289"/>
          </a:xfrm>
          <a:prstGeom prst="rect">
            <a:avLst/>
          </a:prstGeom>
          <a:effectLst>
            <a:softEdge rad="749300"/>
          </a:effectLst>
        </p:spPr>
      </p:pic>
    </p:spTree>
    <p:extLst>
      <p:ext uri="{BB962C8B-B14F-4D97-AF65-F5344CB8AC3E}">
        <p14:creationId xmlns:p14="http://schemas.microsoft.com/office/powerpoint/2010/main" val="30746888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3000">
        <p:circle/>
      </p:transition>
    </mc:Choice>
    <mc:Fallback xmlns="">
      <p:transition spd="slow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116567" y="1540698"/>
            <a:ext cx="6910866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 chuva, continua a cair - e eu, dentro de mim;</a:t>
            </a:r>
          </a:p>
          <a:p>
            <a:pPr algn="ctr"/>
            <a:r>
              <a:rPr lang="pt-BR" sz="32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meus braços estendidos, são asas de</a:t>
            </a:r>
          </a:p>
          <a:p>
            <a:pPr algn="ctr"/>
            <a:r>
              <a:rPr lang="pt-BR" sz="32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pássaros delineando voos, por entre o cinzento</a:t>
            </a:r>
          </a:p>
          <a:p>
            <a:pPr algn="ctr"/>
            <a:r>
              <a:rPr lang="pt-BR" sz="32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as diferentes gradações, de meu ser. </a:t>
            </a:r>
          </a:p>
        </p:txBody>
      </p:sp>
    </p:spTree>
    <p:extLst>
      <p:ext uri="{BB962C8B-B14F-4D97-AF65-F5344CB8AC3E}">
        <p14:creationId xmlns:p14="http://schemas.microsoft.com/office/powerpoint/2010/main" val="24951054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2000">
        <p:split orient="vert"/>
      </p:transition>
    </mc:Choice>
    <mc:Fallback xmlns="">
      <p:transition spd="slow" advTm="12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270235" y="-1891860"/>
            <a:ext cx="4803223" cy="8944304"/>
          </a:xfrm>
          <a:prstGeom prst="rect">
            <a:avLst/>
          </a:prstGeom>
          <a:effectLst>
            <a:softEdge rad="1130300"/>
          </a:effectLst>
        </p:spPr>
      </p:pic>
    </p:spTree>
    <p:extLst>
      <p:ext uri="{BB962C8B-B14F-4D97-AF65-F5344CB8AC3E}">
        <p14:creationId xmlns:p14="http://schemas.microsoft.com/office/powerpoint/2010/main" val="3359967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3000">
        <p14:prism dir="u" isContent="1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851269" y="1284051"/>
            <a:ext cx="7441460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que meus dedos - como se ampolas de sangue -</a:t>
            </a:r>
          </a:p>
          <a:p>
            <a:pPr algn="ctr"/>
            <a:r>
              <a:rPr lang="pt-BR" sz="32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Narram, apelando à natureza as metáforas</a:t>
            </a:r>
          </a:p>
          <a:p>
            <a:pPr algn="ctr"/>
            <a:r>
              <a:rPr lang="pt-BR" sz="28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com que me teço, por entre as malhas da chuva cristalina</a:t>
            </a:r>
            <a:r>
              <a:rPr lang="pt-BR" sz="32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, </a:t>
            </a:r>
          </a:p>
          <a:p>
            <a:pPr algn="ctr"/>
            <a:r>
              <a:rPr lang="pt-BR" sz="32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cai por sobre as linhas, desta minha poesia.</a:t>
            </a:r>
          </a:p>
        </p:txBody>
      </p:sp>
    </p:spTree>
    <p:extLst>
      <p:ext uri="{BB962C8B-B14F-4D97-AF65-F5344CB8AC3E}">
        <p14:creationId xmlns:p14="http://schemas.microsoft.com/office/powerpoint/2010/main" val="1831705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2000">
        <p:split orient="vert"/>
      </p:transition>
    </mc:Choice>
    <mc:Fallback xmlns="">
      <p:transition spd="slow" advTm="12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4322" y="0"/>
            <a:ext cx="6409678" cy="5143500"/>
          </a:xfrm>
          <a:prstGeom prst="rect">
            <a:avLst/>
          </a:prstGeom>
          <a:effectLst>
            <a:softEdge rad="8509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1" y="0"/>
            <a:ext cx="5234151" cy="5143500"/>
          </a:xfrm>
          <a:prstGeom prst="rect">
            <a:avLst/>
          </a:prstGeom>
          <a:effectLst>
            <a:softEdge rad="812800"/>
          </a:effectLst>
        </p:spPr>
      </p:pic>
    </p:spTree>
    <p:extLst>
      <p:ext uri="{BB962C8B-B14F-4D97-AF65-F5344CB8AC3E}">
        <p14:creationId xmlns:p14="http://schemas.microsoft.com/office/powerpoint/2010/main" val="8524819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4000">
        <p14:ripple dir="lu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223753" y="1152018"/>
            <a:ext cx="3229582" cy="2839463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2" name="CaixaDeTexto 1"/>
          <p:cNvSpPr txBox="1"/>
          <p:nvPr/>
        </p:nvSpPr>
        <p:spPr>
          <a:xfrm>
            <a:off x="1167319" y="4406630"/>
            <a:ext cx="203934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  <a:endParaRPr lang="pt-BR" sz="2800" b="1" dirty="0">
              <a:solidFill>
                <a:schemeClr val="accent6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5740326" y="4406630"/>
            <a:ext cx="219643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Jorge Humberto</a:t>
            </a:r>
            <a:endParaRPr lang="pt-BR" sz="2800" b="1" dirty="0">
              <a:solidFill>
                <a:schemeClr val="accent6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092976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3000">
        <p:push dir="u"/>
      </p:transition>
    </mc:Choice>
    <mc:Fallback xmlns="">
      <p:transition spd="slow" advTm="3000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836268" y="836578"/>
            <a:ext cx="7277954" cy="37856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4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Jorge Humberto</a:t>
            </a:r>
          </a:p>
          <a:p>
            <a:pPr algn="ctr"/>
            <a:r>
              <a:rPr lang="pt-BR" sz="24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</a:t>
            </a:r>
            <a:r>
              <a:rPr lang="pt-BR" sz="2400" b="1" dirty="0" err="1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Emotional</a:t>
            </a:r>
            <a:r>
              <a:rPr lang="pt-BR" sz="24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Instrumental – </a:t>
            </a:r>
            <a:r>
              <a:rPr lang="pt-BR" sz="2400" b="1" dirty="0" err="1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Unbreaklabe</a:t>
            </a:r>
            <a:r>
              <a:rPr lang="pt-BR" sz="24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por Josh Kramer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24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</a:t>
            </a:r>
            <a:r>
              <a:rPr lang="pt-BR" sz="2400" b="1" dirty="0" err="1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Youtube</a:t>
            </a:r>
            <a:r>
              <a:rPr lang="pt-BR" sz="24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: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http://www.youtube.com/c/CleoniceMenegattGoelzer</a:t>
            </a:r>
          </a:p>
          <a:p>
            <a:pPr algn="ctr"/>
            <a:r>
              <a:rPr lang="pt-BR" sz="24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4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  <a:p>
            <a:pPr algn="ctr"/>
            <a:endParaRPr lang="pt-BR" sz="2400" b="1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73908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window dir="vert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171</TotalTime>
  <Words>242</Words>
  <Application>Microsoft Office PowerPoint</Application>
  <PresentationFormat>Apresentação na tela (16:9)</PresentationFormat>
  <Paragraphs>33</Paragraphs>
  <Slides>15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12</cp:revision>
  <dcterms:created xsi:type="dcterms:W3CDTF">2019-08-26T01:07:27Z</dcterms:created>
  <dcterms:modified xsi:type="dcterms:W3CDTF">2019-09-01T01:17:48Z</dcterms:modified>
</cp:coreProperties>
</file>