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256" r:id="rId2"/>
    <p:sldId id="258" r:id="rId3"/>
    <p:sldId id="275" r:id="rId4"/>
    <p:sldId id="259" r:id="rId5"/>
    <p:sldId id="260" r:id="rId6"/>
    <p:sldId id="261" r:id="rId7"/>
    <p:sldId id="262" r:id="rId8"/>
    <p:sldId id="276" r:id="rId9"/>
    <p:sldId id="263" r:id="rId10"/>
    <p:sldId id="264" r:id="rId11"/>
    <p:sldId id="265" r:id="rId12"/>
    <p:sldId id="266" r:id="rId13"/>
    <p:sldId id="277" r:id="rId14"/>
    <p:sldId id="267" r:id="rId15"/>
    <p:sldId id="268" r:id="rId16"/>
    <p:sldId id="269" r:id="rId17"/>
    <p:sldId id="270" r:id="rId18"/>
    <p:sldId id="278" r:id="rId19"/>
    <p:sldId id="271" r:id="rId20"/>
    <p:sldId id="272" r:id="rId21"/>
    <p:sldId id="274" r:id="rId22"/>
    <p:sldId id="257" r:id="rId2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C796"/>
    <a:srgbClr val="EBC5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 varScale="1">
        <p:scale>
          <a:sx n="90" d="100"/>
          <a:sy n="90" d="100"/>
        </p:scale>
        <p:origin x="840" y="8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6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6C9E53-2250-4807-8027-47DB5BEE42A5}" type="datetimeFigureOut">
              <a:rPr lang="pt-BR" smtClean="0"/>
              <a:t>14/11/2023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D50636-EDDB-4C34-A79E-30ACCAA8F7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82971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D50636-EDDB-4C34-A79E-30ACCAA8F7EB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80308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D50636-EDDB-4C34-A79E-30ACCAA8F7EB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17405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D50636-EDDB-4C34-A79E-30ACCAA8F7EB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00768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D50636-EDDB-4C34-A79E-30ACCAA8F7EB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76270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D50636-EDDB-4C34-A79E-30ACCAA8F7EB}" type="slidenum">
              <a:rPr lang="pt-BR" smtClean="0"/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36815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0B748-F43D-4923-A411-CC234753A74D}" type="datetimeFigureOut">
              <a:rPr lang="pt-BR" smtClean="0"/>
              <a:t>14/11/2023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A1299-4249-4F26-8327-CF9AE5A8C4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6689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0B748-F43D-4923-A411-CC234753A74D}" type="datetimeFigureOut">
              <a:rPr lang="pt-BR" smtClean="0"/>
              <a:t>14/11/2023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A1299-4249-4F26-8327-CF9AE5A8C4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549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0B748-F43D-4923-A411-CC234753A74D}" type="datetimeFigureOut">
              <a:rPr lang="pt-BR" smtClean="0"/>
              <a:t>14/11/2023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A1299-4249-4F26-8327-CF9AE5A8C4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24768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0B748-F43D-4923-A411-CC234753A74D}" type="datetimeFigureOut">
              <a:rPr lang="pt-BR" smtClean="0"/>
              <a:t>14/11/2023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A1299-4249-4F26-8327-CF9AE5A8C4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69580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0B748-F43D-4923-A411-CC234753A74D}" type="datetimeFigureOut">
              <a:rPr lang="pt-BR" smtClean="0"/>
              <a:t>14/11/2023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A1299-4249-4F26-8327-CF9AE5A8C4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7145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0B748-F43D-4923-A411-CC234753A74D}" type="datetimeFigureOut">
              <a:rPr lang="pt-BR" smtClean="0"/>
              <a:t>14/11/2023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A1299-4249-4F26-8327-CF9AE5A8C4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7777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0B748-F43D-4923-A411-CC234753A74D}" type="datetimeFigureOut">
              <a:rPr lang="pt-BR" smtClean="0"/>
              <a:t>14/11/2023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A1299-4249-4F26-8327-CF9AE5A8C4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19144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0B748-F43D-4923-A411-CC234753A74D}" type="datetimeFigureOut">
              <a:rPr lang="pt-BR" smtClean="0"/>
              <a:t>14/11/2023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A1299-4249-4F26-8327-CF9AE5A8C4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70913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0B748-F43D-4923-A411-CC234753A74D}" type="datetimeFigureOut">
              <a:rPr lang="pt-BR" smtClean="0"/>
              <a:t>14/11/2023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A1299-4249-4F26-8327-CF9AE5A8C4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17691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0B748-F43D-4923-A411-CC234753A74D}" type="datetimeFigureOut">
              <a:rPr lang="pt-BR" smtClean="0"/>
              <a:t>14/11/2023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A1299-4249-4F26-8327-CF9AE5A8C4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1345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0B748-F43D-4923-A411-CC234753A74D}" type="datetimeFigureOut">
              <a:rPr lang="pt-BR" smtClean="0"/>
              <a:t>14/11/2023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A1299-4249-4F26-8327-CF9AE5A8C4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85176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C796">
            <a:alpha val="70588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C0B748-F43D-4923-A411-CC234753A74D}" type="datetimeFigureOut">
              <a:rPr lang="pt-BR" smtClean="0"/>
              <a:t>14/11/2023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A1299-4249-4F26-8327-CF9AE5A8C4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4624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20.png"/><Relationship Id="rId4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99519F8E-1938-10AB-8B26-DBE5B9E130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9FC52255-623D-2E1A-EDC7-473BED778C62}"/>
              </a:ext>
            </a:extLst>
          </p:cNvPr>
          <p:cNvSpPr/>
          <p:nvPr/>
        </p:nvSpPr>
        <p:spPr>
          <a:xfrm>
            <a:off x="2555101" y="1482764"/>
            <a:ext cx="20168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Ti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269E43AC-6325-6922-82CF-1DE41B1D3D9B}"/>
              </a:ext>
            </a:extLst>
          </p:cNvPr>
          <p:cNvSpPr/>
          <p:nvPr/>
        </p:nvSpPr>
        <p:spPr>
          <a:xfrm>
            <a:off x="3860139" y="2406094"/>
            <a:ext cx="214674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00" b="1" cap="none" spc="0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Mia Couto</a:t>
            </a:r>
          </a:p>
        </p:txBody>
      </p:sp>
      <p:pic>
        <p:nvPicPr>
          <p:cNvPr id="4" name="2-Pablo Alboran Donde Está El Amor ft Jesse u0026 Joy (Videoclip oficial">
            <a:hlinkClick r:id="" action="ppaction://media"/>
            <a:extLst>
              <a:ext uri="{FF2B5EF4-FFF2-40B4-BE49-F238E27FC236}">
                <a16:creationId xmlns:a16="http://schemas.microsoft.com/office/drawing/2014/main" id="{E179387A-1BF9-2479-B98B-ECF38E0C42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102242" y="276003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563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2">
                <p:cTn id="1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9A0FC7D9-D205-8677-3EDD-7767FD3F0A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E43D1B11-487D-D8D3-BB83-F275E2DA04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2189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drape"/>
      </p:transition>
    </mc:Choice>
    <mc:Fallback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3742F4B-FB21-E0CA-E395-21D04920E9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83A68EB9-9B08-E072-EE4D-4AE0695F5EE3}"/>
              </a:ext>
            </a:extLst>
          </p:cNvPr>
          <p:cNvSpPr txBox="1"/>
          <p:nvPr/>
        </p:nvSpPr>
        <p:spPr>
          <a:xfrm>
            <a:off x="159488" y="861238"/>
            <a:ext cx="5876930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Foi para ti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desfolhei a chuva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ti soltei o perfume da terra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toquei no nada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para ti foi tudo</a:t>
            </a:r>
          </a:p>
        </p:txBody>
      </p:sp>
    </p:spTree>
    <p:extLst>
      <p:ext uri="{BB962C8B-B14F-4D97-AF65-F5344CB8AC3E}">
        <p14:creationId xmlns:p14="http://schemas.microsoft.com/office/powerpoint/2010/main" val="40565955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wind"/>
      </p:transition>
    </mc:Choice>
    <mc:Fallback>
      <p:transition spd="slow" advTm="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9A0FC7D9-D205-8677-3EDD-7767FD3F0A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E137E7C-BA0F-F01F-773D-AF82E90E68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28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split orient="vert"/>
      </p:transition>
    </mc:Choice>
    <mc:Fallback>
      <p:transition spd="slow" advTm="2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9A0FC7D9-D205-8677-3EDD-7767FD3F0A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CD868C7-F2D4-52FE-1BB6-1737379615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90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randomBar dir="vert"/>
      </p:transition>
    </mc:Choice>
    <mc:Fallback>
      <p:transition spd="slow" advTm="3000">
        <p:randomBar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9A0FC7D9-D205-8677-3EDD-7767FD3F0A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0A4196F2-3A4E-DB24-5B24-8B31350C82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161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sh dir="u"/>
      </p:transition>
    </mc:Choice>
    <mc:Fallback>
      <p:transition spd="slow" advTm="2000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9A0FC7D9-D205-8677-3EDD-7767FD3F0A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D5BCA780-1319-8C8F-2BF9-FF76B3B636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054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omb/>
      </p:transition>
    </mc:Choice>
    <mc:Fallback>
      <p:transition spd="slow" advTm="3000">
        <p:comb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3742F4B-FB21-E0CA-E395-21D04920E9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16D1572-D35C-00D5-0DBE-784BBD0F8ED8}"/>
              </a:ext>
            </a:extLst>
          </p:cNvPr>
          <p:cNvSpPr txBox="1"/>
          <p:nvPr/>
        </p:nvSpPr>
        <p:spPr>
          <a:xfrm>
            <a:off x="195145" y="1294477"/>
            <a:ext cx="555152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ti criei todas as palavras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todas me faltaram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minuto em que talhei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sabor do sempre</a:t>
            </a:r>
          </a:p>
        </p:txBody>
      </p:sp>
    </p:spTree>
    <p:extLst>
      <p:ext uri="{BB962C8B-B14F-4D97-AF65-F5344CB8AC3E}">
        <p14:creationId xmlns:p14="http://schemas.microsoft.com/office/powerpoint/2010/main" val="3976521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9A0FC7D9-D205-8677-3EDD-7767FD3F0A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DD1495BE-32A5-6A2A-F7C5-AA19B367E7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232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reveal/>
      </p:transition>
    </mc:Choice>
    <mc:Fallback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9A0FC7D9-D205-8677-3EDD-7767FD3F0A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55D65CF1-9048-7967-77D2-A90DA8BCD6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38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prism isContent="1" isInverted="1"/>
      </p:transition>
    </mc:Choice>
    <mc:Fallback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9A0FC7D9-D205-8677-3EDD-7767FD3F0A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65859AA-F0BE-3E35-CD37-B8E334C44E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98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ferris dir="l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9A0FC7D9-D205-8677-3EDD-7767FD3F0A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F98BBC7-9B6A-0D07-037E-7378A16BF5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427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ll dir="ld"/>
      </p:transition>
    </mc:Choice>
    <mc:Fallback>
      <p:transition spd="slow" advTm="3000">
        <p:pull dir="ld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3742F4B-FB21-E0CA-E395-21D04920E9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19706A54-1491-BF7E-4A5E-7EE35F1A5CF7}"/>
              </a:ext>
            </a:extLst>
          </p:cNvPr>
          <p:cNvSpPr txBox="1"/>
          <p:nvPr/>
        </p:nvSpPr>
        <p:spPr>
          <a:xfrm>
            <a:off x="149880" y="0"/>
            <a:ext cx="5750292" cy="5355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ti dei voz às minhas mãos</a:t>
            </a:r>
          </a:p>
          <a:p>
            <a:pPr algn="ctr"/>
            <a:r>
              <a:rPr lang="pt-BR" sz="3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abri os gomos do tempo</a:t>
            </a:r>
          </a:p>
          <a:p>
            <a:pPr algn="ctr"/>
            <a:r>
              <a:rPr lang="pt-BR" sz="3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assaltei o mundo e pensei que </a:t>
            </a:r>
          </a:p>
          <a:p>
            <a:pPr algn="ctr"/>
            <a:r>
              <a:rPr lang="pt-BR" sz="3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 estava em nós</a:t>
            </a:r>
          </a:p>
          <a:p>
            <a:pPr algn="ctr"/>
            <a:r>
              <a:rPr lang="pt-BR" sz="3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nesse doce engano</a:t>
            </a:r>
          </a:p>
          <a:p>
            <a:pPr algn="ctr"/>
            <a:r>
              <a:rPr lang="pt-BR" sz="3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tudo sermos donos</a:t>
            </a:r>
          </a:p>
          <a:p>
            <a:pPr algn="ctr"/>
            <a:r>
              <a:rPr lang="pt-BR" sz="3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nada termos</a:t>
            </a:r>
          </a:p>
          <a:p>
            <a:pPr algn="ctr"/>
            <a:r>
              <a:rPr lang="pt-BR" sz="3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simplesmente porque era de noite</a:t>
            </a:r>
          </a:p>
          <a:p>
            <a:pPr algn="ctr"/>
            <a:r>
              <a:rPr lang="pt-BR" sz="3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não dormíamos</a:t>
            </a:r>
          </a:p>
        </p:txBody>
      </p:sp>
    </p:spTree>
    <p:extLst>
      <p:ext uri="{BB962C8B-B14F-4D97-AF65-F5344CB8AC3E}">
        <p14:creationId xmlns:p14="http://schemas.microsoft.com/office/powerpoint/2010/main" val="1865871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split orient="vert"/>
      </p:transition>
    </mc:Choice>
    <mc:Fallback>
      <p:transition spd="slow" advTm="14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9A0FC7D9-D205-8677-3EDD-7767FD3F0A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4D1FE62-E6EB-FC7C-CD62-3697388D64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558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prism dir="u" isContent="1" isInverted="1"/>
      </p:transition>
    </mc:Choice>
    <mc:Fallback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9A0FC7D9-D205-8677-3EDD-7767FD3F0A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677C9BA-4FBE-7ADA-9970-E935A16E6B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940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9A0FC7D9-D205-8677-3EDD-7767FD3F0A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2AA42A11-4F4D-F19B-489D-98511B0829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695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9A0FC7D9-D205-8677-3EDD-7767FD3F0A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AA134F19-9EC7-2338-76E0-4494ADD7EF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633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switch dir="r"/>
      </p:transition>
    </mc:Choice>
    <mc:Fallback>
      <p:transition spd="slow" advTm="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3742F4B-FB21-E0CA-E395-21D04920E9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6E97B9B-5451-8689-055A-2E4A9B836EA6}"/>
              </a:ext>
            </a:extLst>
          </p:cNvPr>
          <p:cNvSpPr txBox="1"/>
          <p:nvPr/>
        </p:nvSpPr>
        <p:spPr>
          <a:xfrm>
            <a:off x="368494" y="371147"/>
            <a:ext cx="4386137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descia em teu peito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me procurar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antes que a escuridão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 cingisse a cintura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ficávamos nos olhos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vivendo de um só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amando de uma só vida</a:t>
            </a:r>
          </a:p>
        </p:txBody>
      </p:sp>
    </p:spTree>
    <p:extLst>
      <p:ext uri="{BB962C8B-B14F-4D97-AF65-F5344CB8AC3E}">
        <p14:creationId xmlns:p14="http://schemas.microsoft.com/office/powerpoint/2010/main" val="414352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9A0FC7D9-D205-8677-3EDD-7767FD3F0A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74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9593532-5546-2259-4C6F-F17777ADB9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986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2000">
        <p:fade/>
      </p:transition>
    </mc:Choice>
    <mc:Fallback>
      <p:transition spd="slow" advTm="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9A0FC7D9-D205-8677-3EDD-7767FD3F0A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256D260-9745-9483-BDF8-5FAFDA3F83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9107" y="0"/>
            <a:ext cx="5124893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6DD7438-6C52-DCE2-E374-88C1064A9B4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4864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05437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flythrough dir="out" hasBounce="1"/>
      </p:transition>
    </mc:Choice>
    <mc:Fallback>
      <p:transition spd="slow" advTm="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9A0FC7D9-D205-8677-3EDD-7767FD3F0A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CE56599F-4B76-80F5-8850-ADAA1FD860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646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flip dir="l"/>
      </p:transition>
    </mc:Choice>
    <mc:Fallback>
      <p:transition spd="slow" advTm="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99519F8E-1938-10AB-8B26-DBE5B9E130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455EF97D-40E1-83CB-EA9D-AA6BC6134B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881423" cy="269801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D77033F5-6B07-12C2-E210-F755C94BE28D}"/>
              </a:ext>
            </a:extLst>
          </p:cNvPr>
          <p:cNvSpPr txBox="1"/>
          <p:nvPr/>
        </p:nvSpPr>
        <p:spPr>
          <a:xfrm>
            <a:off x="2165539" y="1137684"/>
            <a:ext cx="4602542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Mia Couto</a:t>
            </a:r>
          </a:p>
          <a:p>
            <a:pPr algn="ctr"/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Música:Pablo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Alboran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-Donde  Está El Amor</a:t>
            </a:r>
          </a:p>
          <a:p>
            <a:pPr algn="ctr"/>
            <a:r>
              <a:rPr lang="pt-BR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1681078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fallOver"/>
      </p:transition>
    </mc:Choice>
    <mc:Fallback>
      <p:transition spd="slow" advTm="7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411</TotalTime>
  <Words>175</Words>
  <Application>Microsoft Office PowerPoint</Application>
  <PresentationFormat>Apresentação na tela (16:9)</PresentationFormat>
  <Paragraphs>41</Paragraphs>
  <Slides>22</Slides>
  <Notes>5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6</cp:revision>
  <dcterms:created xsi:type="dcterms:W3CDTF">2023-11-02T16:12:49Z</dcterms:created>
  <dcterms:modified xsi:type="dcterms:W3CDTF">2023-11-15T00:42:03Z</dcterms:modified>
</cp:coreProperties>
</file>