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0" r:id="rId3"/>
    <p:sldId id="259" r:id="rId4"/>
    <p:sldId id="261" r:id="rId5"/>
    <p:sldId id="262" r:id="rId6"/>
    <p:sldId id="267" r:id="rId7"/>
    <p:sldId id="263" r:id="rId8"/>
    <p:sldId id="269" r:id="rId9"/>
    <p:sldId id="264" r:id="rId10"/>
    <p:sldId id="268" r:id="rId11"/>
    <p:sldId id="266" r:id="rId12"/>
    <p:sldId id="271" r:id="rId13"/>
    <p:sldId id="260" r:id="rId14"/>
    <p:sldId id="265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8416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45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07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7204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23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6620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24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460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310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217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03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23EA1-4F2D-4B10-9E80-FDB19CDFC6C8}" type="datetimeFigureOut">
              <a:rPr lang="pt-BR" smtClean="0"/>
              <a:t>04/08/2019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5384C-AAEF-4154-A426-48F09705D6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356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Remember when   Alan Jackson style INSTRUMENTAL Lapsteel Guitar by C Garrett wm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743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57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4" y="0"/>
            <a:ext cx="8754893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3651568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81" y="88461"/>
            <a:ext cx="3295650" cy="5055039"/>
          </a:xfrm>
          <a:prstGeom prst="rect">
            <a:avLst/>
          </a:prstGeom>
          <a:effectLst>
            <a:softEdge rad="584200"/>
          </a:effectLst>
        </p:spPr>
      </p:pic>
      <p:sp>
        <p:nvSpPr>
          <p:cNvPr id="6" name="Retângulo 5"/>
          <p:cNvSpPr/>
          <p:nvPr/>
        </p:nvSpPr>
        <p:spPr>
          <a:xfrm>
            <a:off x="2918297" y="1263779"/>
            <a:ext cx="5260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Nossa Mocidade</a:t>
            </a:r>
            <a:endParaRPr lang="pt-BR" sz="5400" b="1" cap="none" spc="0" dirty="0">
              <a:ln>
                <a:solidFill>
                  <a:srgbClr val="FF669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521412" y="2983504"/>
            <a:ext cx="3983127" cy="7578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FF669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33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957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14233" y="1225685"/>
            <a:ext cx="742863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lembras-te de como era a felicidade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partilharmos os mesmos ideais?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Éramos só nós os dois, não tínhamos idade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tanto querer no querer das coisas iguais.</a:t>
            </a:r>
          </a:p>
        </p:txBody>
      </p:sp>
    </p:spTree>
    <p:extLst>
      <p:ext uri="{BB962C8B-B14F-4D97-AF65-F5344CB8AC3E}">
        <p14:creationId xmlns:p14="http://schemas.microsoft.com/office/powerpoint/2010/main" val="1125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trips dir="ld"/>
      </p:transition>
    </mc:Choice>
    <mc:Fallback>
      <p:transition spd="slow" advTm="11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128564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85120" y="1332689"/>
            <a:ext cx="71737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Saíamos à rua a reivindicar nossa mocidade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gritos populares, mais e mais.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entre beijos e punhos na cidade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lutávamos, e éramos cada vez mais joviais.</a:t>
            </a:r>
          </a:p>
        </p:txBody>
      </p:sp>
    </p:spTree>
    <p:extLst>
      <p:ext uri="{BB962C8B-B14F-4D97-AF65-F5344CB8AC3E}">
        <p14:creationId xmlns:p14="http://schemas.microsoft.com/office/powerpoint/2010/main" val="247850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trips dir="ld"/>
      </p:transition>
    </mc:Choice>
    <mc:Fallback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0"/>
            <a:ext cx="8891752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034825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89929" y="1575880"/>
            <a:ext cx="716414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temíamos. O Mundo era nosso.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era com essa nossa convicção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entre outros iguais,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dizíamos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 eu posso!</a:t>
            </a:r>
          </a:p>
        </p:txBody>
      </p:sp>
    </p:spTree>
    <p:extLst>
      <p:ext uri="{BB962C8B-B14F-4D97-AF65-F5344CB8AC3E}">
        <p14:creationId xmlns:p14="http://schemas.microsoft.com/office/powerpoint/2010/main" val="391047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818179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50538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6317" y="1595336"/>
            <a:ext cx="803136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Bate, bate coração, bate e sê só nosso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sonhando acordados, mão na mão: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Lembras-te, quão nosso o amor, que te endosso?  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99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2" y="0"/>
            <a:ext cx="9049407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286594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31132" y="4594646"/>
            <a:ext cx="24881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904690" y="465620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161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45233" y="535021"/>
            <a:ext cx="705353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Remember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When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-Alan Jackson</a:t>
            </a:r>
          </a:p>
          <a:p>
            <a:pPr algn="ctr"/>
            <a:r>
              <a:rPr lang="pt-BR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969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peelOff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158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2019-07-13T02:25:05Z</dcterms:created>
  <dcterms:modified xsi:type="dcterms:W3CDTF">2019-08-04T13:41:59Z</dcterms:modified>
</cp:coreProperties>
</file>