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98" d="100"/>
          <a:sy n="98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97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4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41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02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12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65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0386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724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480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534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0201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6C36A-ABD9-400E-ABAE-3A7E193E2437}" type="datetimeFigureOut">
              <a:rPr lang="pt-BR" smtClean="0"/>
              <a:t>24/09/2019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B9F07-BDAE-4A8F-BA6E-A1CFA2F30F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620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0.pn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2.png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4.png"/><Relationship Id="rId4" Type="http://schemas.microsoft.com/office/2007/relationships/hdphoto" Target="../media/hdphoto10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16.png"/><Relationship Id="rId4" Type="http://schemas.microsoft.com/office/2007/relationships/hdphoto" Target="../media/hdphoto1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18.png"/><Relationship Id="rId4" Type="http://schemas.microsoft.com/office/2007/relationships/hdphoto" Target="../media/hdphoto1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microsoft.com/office/2007/relationships/hdphoto" Target="../media/hdphoto1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microsoft.com/office/2007/relationships/hdphoto" Target="../media/hdphoto1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24.png"/><Relationship Id="rId4" Type="http://schemas.microsoft.com/office/2007/relationships/hdphoto" Target="../media/hdphoto1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5" Type="http://schemas.openxmlformats.org/officeDocument/2006/relationships/image" Target="../media/image26.png"/><Relationship Id="rId4" Type="http://schemas.microsoft.com/office/2007/relationships/hdphoto" Target="../media/hdphoto20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5" Type="http://schemas.openxmlformats.org/officeDocument/2006/relationships/image" Target="../media/image28.png"/><Relationship Id="rId4" Type="http://schemas.microsoft.com/office/2007/relationships/hdphoto" Target="../media/hdphoto2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microsoft.com/office/2007/relationships/hdphoto" Target="../media/hdphoto2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microsoft.com/office/2007/relationships/hdphoto" Target="../media/hdphoto2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g"/><Relationship Id="rId4" Type="http://schemas.microsoft.com/office/2007/relationships/hdphoto" Target="../media/hdphoto2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g"/><Relationship Id="rId4" Type="http://schemas.microsoft.com/office/2007/relationships/hdphoto" Target="../media/hdphoto27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9.wdp"/><Relationship Id="rId5" Type="http://schemas.openxmlformats.org/officeDocument/2006/relationships/image" Target="../media/image44.png"/><Relationship Id="rId4" Type="http://schemas.microsoft.com/office/2007/relationships/hdphoto" Target="../media/hdphoto28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1.wdp"/><Relationship Id="rId5" Type="http://schemas.openxmlformats.org/officeDocument/2006/relationships/image" Target="../media/image46.png"/><Relationship Id="rId4" Type="http://schemas.microsoft.com/office/2007/relationships/hdphoto" Target="../media/hdphoto30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3.wdp"/><Relationship Id="rId5" Type="http://schemas.openxmlformats.org/officeDocument/2006/relationships/image" Target="../media/image48.png"/><Relationship Id="rId4" Type="http://schemas.microsoft.com/office/2007/relationships/hdphoto" Target="../media/hdphoto3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pic>
        <p:nvPicPr>
          <p:cNvPr id="2" name="Tong Li Traditional Chinese Musi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73549" y="97276"/>
            <a:ext cx="4191245" cy="14964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Espetáculo!</a:t>
            </a:r>
            <a:endParaRPr lang="pt-BR" sz="5400" b="1" cap="none" spc="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73549" y="3647055"/>
            <a:ext cx="4396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959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702" y="0"/>
            <a:ext cx="520429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401340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761254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fractur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8" y="0"/>
            <a:ext cx="5350212" cy="5143500"/>
          </a:xfrm>
          <a:prstGeom prst="rect">
            <a:avLst/>
          </a:prstGeom>
          <a:effectLst>
            <a:softEdge rad="10541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28405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2213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665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93805" y="0"/>
            <a:ext cx="5550195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99310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wipe/>
      </p:transition>
    </mc:Choice>
    <mc:Fallback xmlns=""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930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426" y="68094"/>
            <a:ext cx="5301574" cy="5075406"/>
          </a:xfrm>
          <a:prstGeom prst="rect">
            <a:avLst/>
          </a:prstGeom>
          <a:effectLst>
            <a:softEdge rad="1117600"/>
          </a:effectLst>
        </p:spPr>
      </p:pic>
    </p:spTree>
    <p:extLst>
      <p:ext uri="{BB962C8B-B14F-4D97-AF65-F5344CB8AC3E}">
        <p14:creationId xmlns:p14="http://schemas.microsoft.com/office/powerpoint/2010/main" val="216080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973" y="0"/>
            <a:ext cx="601802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50465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61856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3348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45" y="0"/>
            <a:ext cx="6073452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128628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1197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6456" y="0"/>
            <a:ext cx="533754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7751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917" y="0"/>
            <a:ext cx="494408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6209413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4675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11302" y="0"/>
            <a:ext cx="6432698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69981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19182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ll dir="lu"/>
      </p:transition>
    </mc:Choice>
    <mc:Fallback xmlns="">
      <p:transition spd="slow" advTm="2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0"/>
            <a:ext cx="5486400" cy="5143500"/>
          </a:xfrm>
          <a:prstGeom prst="rect">
            <a:avLst/>
          </a:prstGeom>
          <a:effectLst>
            <a:softEdge rad="965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922874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24378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wipe dir="r"/>
      </p:transition>
    </mc:Choice>
    <mc:Fallback xmlns="">
      <p:transition spd="slow" advTm="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069" y="0"/>
            <a:ext cx="5145932" cy="5143500"/>
          </a:xfrm>
          <a:prstGeom prst="rect">
            <a:avLst/>
          </a:prstGeom>
          <a:effectLst>
            <a:softEdge rad="1066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5423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4857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ageCurlSing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060" y="0"/>
            <a:ext cx="5359940" cy="5143500"/>
          </a:xfrm>
          <a:prstGeom prst="rect">
            <a:avLst/>
          </a:prstGeom>
          <a:effectLst>
            <a:softEdge rad="1016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8411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6005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sh/>
      </p:transition>
    </mc:Choice>
    <mc:Fallback xmlns="">
      <p:transition spd="slow" advTm="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3944680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60" y="0"/>
            <a:ext cx="6315739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137323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051" y="0"/>
            <a:ext cx="5730949" cy="5143500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6944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5522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465135" cy="5143500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864" y="0"/>
            <a:ext cx="5465135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5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split/>
      </p:transition>
    </mc:Choice>
    <mc:Fallback xmlns="">
      <p:transition spd="slow" advTm="2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56791" cy="5143500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088" y="0"/>
            <a:ext cx="5326911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633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ll dir="ru"/>
      </p:transition>
    </mc:Choice>
    <mc:Fallback xmlns="">
      <p:transition spd="slow" advTm="2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0"/>
            <a:ext cx="5486400" cy="5143500"/>
          </a:xfrm>
          <a:prstGeom prst="rect">
            <a:avLst/>
          </a:prstGeom>
          <a:effectLst>
            <a:softEdge rad="1181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45888" cy="5143500"/>
          </a:xfrm>
          <a:prstGeom prst="rect">
            <a:avLst/>
          </a:prstGeom>
          <a:effectLst>
            <a:softEdge rad="1219200"/>
          </a:effectLst>
        </p:spPr>
      </p:pic>
    </p:spTree>
    <p:extLst>
      <p:ext uri="{BB962C8B-B14F-4D97-AF65-F5344CB8AC3E}">
        <p14:creationId xmlns:p14="http://schemas.microsoft.com/office/powerpoint/2010/main" val="183421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1" y="0"/>
            <a:ext cx="5943600" cy="5143500"/>
          </a:xfrm>
          <a:prstGeom prst="rect">
            <a:avLst/>
          </a:prstGeom>
          <a:effectLst>
            <a:softEdge rad="1130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8" y="0"/>
            <a:ext cx="4941587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125127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reveal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577" y="0"/>
            <a:ext cx="5167423" cy="5143500"/>
          </a:xfrm>
          <a:prstGeom prst="rect">
            <a:avLst/>
          </a:prstGeom>
          <a:effectLst>
            <a:softEdge rad="9398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560828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279315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07021" cy="5143500"/>
          </a:xfrm>
          <a:prstGeom prst="rect">
            <a:avLst/>
          </a:prstGeom>
          <a:effectLst>
            <a:softEdge rad="10922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176" y="0"/>
            <a:ext cx="6081823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108114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ll dir="d"/>
      </p:transition>
    </mc:Choice>
    <mc:Fallback xmlns="">
      <p:transition spd="slow" advTm="2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07665" cy="5143500"/>
          </a:xfrm>
          <a:prstGeom prst="rect">
            <a:avLst/>
          </a:prstGeom>
          <a:effectLst>
            <a:softEdge rad="1206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577" y="0"/>
            <a:ext cx="5167422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209868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623" y="0"/>
            <a:ext cx="5805377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4869713" cy="5143500"/>
          </a:xfrm>
          <a:prstGeom prst="rect">
            <a:avLst/>
          </a:prstGeom>
          <a:effectLst>
            <a:softEdge rad="1155700"/>
          </a:effectLst>
        </p:spPr>
      </p:pic>
    </p:spTree>
    <p:extLst>
      <p:ext uri="{BB962C8B-B14F-4D97-AF65-F5344CB8AC3E}">
        <p14:creationId xmlns:p14="http://schemas.microsoft.com/office/powerpoint/2010/main" val="111687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299" y="398834"/>
            <a:ext cx="4000701" cy="4345832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309828" y="894945"/>
            <a:ext cx="57166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Música: Tong Li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Traditional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Chinese</a:t>
            </a:r>
            <a:endParaRPr lang="pt-BR" sz="2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Canal no </a:t>
            </a:r>
            <a:r>
              <a:rPr lang="pt-BR" sz="28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Youtube</a:t>
            </a:r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446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35</Words>
  <Application>Microsoft Office PowerPoint</Application>
  <PresentationFormat>Apresentação na tela (16:9)</PresentationFormat>
  <Paragraphs>10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18</cp:revision>
  <dcterms:created xsi:type="dcterms:W3CDTF">2019-09-18T01:51:01Z</dcterms:created>
  <dcterms:modified xsi:type="dcterms:W3CDTF">2019-09-24T23:36:06Z</dcterms:modified>
</cp:coreProperties>
</file>